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61" r:id="rId6"/>
    <p:sldId id="264" r:id="rId7"/>
    <p:sldId id="265" r:id="rId8"/>
    <p:sldId id="262" r:id="rId9"/>
    <p:sldId id="263" r:id="rId10"/>
    <p:sldId id="268" r:id="rId11"/>
    <p:sldId id="267" r:id="rId12"/>
    <p:sldId id="266" r:id="rId13"/>
    <p:sldId id="269" r:id="rId14"/>
    <p:sldId id="259" r:id="rId15"/>
    <p:sldId id="271" r:id="rId16"/>
    <p:sldId id="270" r:id="rId17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2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A2B5B-7321-4313-89B8-92E65F62A9F3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1149A-F865-452E-AB8B-13306411193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1149A-F865-452E-AB8B-13306411193C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116B61E-74C2-48B8-803E-AD95268DD5E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196479-C9BA-4758-BE73-AD15E90E95C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116B61E-74C2-48B8-803E-AD95268DD5E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196479-C9BA-4758-BE73-AD15E90E95C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2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D8C035-702F-4662-8109-8F7AFC8DFD12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1149A-F865-452E-AB8B-13306411193C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1149A-F865-452E-AB8B-13306411193C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116B61E-74C2-48B8-803E-AD95268DD5E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196479-C9BA-4758-BE73-AD15E90E95C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116B61E-74C2-48B8-803E-AD95268DD5E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196479-C9BA-4758-BE73-AD15E90E95C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116B61E-74C2-48B8-803E-AD95268DD5E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196479-C9BA-4758-BE73-AD15E90E95C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116B61E-74C2-48B8-803E-AD95268DD5E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196479-C9BA-4758-BE73-AD15E90E95C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F0F5-4E7F-4A41-B4F0-CCE301C56F01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EE5-7267-424D-8D23-A7FFB13EBA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F0F5-4E7F-4A41-B4F0-CCE301C56F01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EE5-7267-424D-8D23-A7FFB13EBA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F0F5-4E7F-4A41-B4F0-CCE301C56F01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EE5-7267-424D-8D23-A7FFB13EBA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F0F5-4E7F-4A41-B4F0-CCE301C56F01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EE5-7267-424D-8D23-A7FFB13EBA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F0F5-4E7F-4A41-B4F0-CCE301C56F01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EE5-7267-424D-8D23-A7FFB13EBA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F0F5-4E7F-4A41-B4F0-CCE301C56F01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EE5-7267-424D-8D23-A7FFB13EBA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F0F5-4E7F-4A41-B4F0-CCE301C56F01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EE5-7267-424D-8D23-A7FFB13EBA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F0F5-4E7F-4A41-B4F0-CCE301C56F01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EE5-7267-424D-8D23-A7FFB13EBA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F0F5-4E7F-4A41-B4F0-CCE301C56F01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EE5-7267-424D-8D23-A7FFB13EBA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F0F5-4E7F-4A41-B4F0-CCE301C56F01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EE5-7267-424D-8D23-A7FFB13EBA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8F0F5-4E7F-4A41-B4F0-CCE301C56F01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EE5-7267-424D-8D23-A7FFB13EBA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2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8F0F5-4E7F-4A41-B4F0-CCE301C56F01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B3EE5-7267-424D-8D23-A7FFB13EBA9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4;&#1083;&#1100;&#1075;&#1072;\Downloads\&#1047;&#1074;&#1091;&#1082;&#1080;%20&#1055;&#1088;&#1080;&#1088;&#1086;&#1076;&#1099;_-_&#1059;&#1090;&#1088;&#1086;%20&#1074;%20&#1083;&#1077;&#1089;&#1091;.mp3" TargetMode="External"/><Relationship Id="rId6" Type="http://schemas.openxmlformats.org/officeDocument/2006/relationships/slide" Target="slide14.xml"/><Relationship Id="rId5" Type="http://schemas.openxmlformats.org/officeDocument/2006/relationships/slide" Target="slide15.xml"/><Relationship Id="rId4" Type="http://schemas.openxmlformats.org/officeDocument/2006/relationships/hyperlink" Target="http://bongeo.ru/" TargetMode="External"/><Relationship Id="rId9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slide" Target="slide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slide" Target="slide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slide" Target="slide4.xml"/><Relationship Id="rId18" Type="http://schemas.openxmlformats.org/officeDocument/2006/relationships/slide" Target="slide12.xml"/><Relationship Id="rId26" Type="http://schemas.openxmlformats.org/officeDocument/2006/relationships/audio" Target="../media/audio1.wav"/><Relationship Id="rId3" Type="http://schemas.openxmlformats.org/officeDocument/2006/relationships/image" Target="../media/image7.png"/><Relationship Id="rId21" Type="http://schemas.openxmlformats.org/officeDocument/2006/relationships/slide" Target="slide9.xml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slide" Target="slide2.xml"/><Relationship Id="rId25" Type="http://schemas.openxmlformats.org/officeDocument/2006/relationships/slide" Target="slide13.xml"/><Relationship Id="rId2" Type="http://schemas.openxmlformats.org/officeDocument/2006/relationships/notesSlide" Target="../notesSlides/notesSlide14.xml"/><Relationship Id="rId16" Type="http://schemas.openxmlformats.org/officeDocument/2006/relationships/slide" Target="slide6.xml"/><Relationship Id="rId20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slide" Target="slide11.xml"/><Relationship Id="rId5" Type="http://schemas.openxmlformats.org/officeDocument/2006/relationships/image" Target="../media/image9.png"/><Relationship Id="rId15" Type="http://schemas.openxmlformats.org/officeDocument/2006/relationships/slide" Target="slide8.xml"/><Relationship Id="rId23" Type="http://schemas.openxmlformats.org/officeDocument/2006/relationships/slide" Target="slide3.xml"/><Relationship Id="rId10" Type="http://schemas.openxmlformats.org/officeDocument/2006/relationships/image" Target="../media/image14.png"/><Relationship Id="rId19" Type="http://schemas.openxmlformats.org/officeDocument/2006/relationships/slide" Target="slide10.xml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6.png"/><Relationship Id="rId22" Type="http://schemas.openxmlformats.org/officeDocument/2006/relationships/slide" Target="slide7.xml"/><Relationship Id="rId27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images.wallpaperscraft.ru/image/romashki_pole_nebo_priroda_solnechno_trava_23928_2048x1152.jpg" TargetMode="External"/><Relationship Id="rId5" Type="http://schemas.openxmlformats.org/officeDocument/2006/relationships/hyperlink" Target="https://cdn3.vectorstock.com/i/1000x1000/56/97/little-boy-holding-fresh-vegetable-vector-6745697.jpg" TargetMode="External"/><Relationship Id="rId4" Type="http://schemas.openxmlformats.org/officeDocument/2006/relationships/hyperlink" Target="https://zaycev.net/artist/118719?spa=true&amp;trackId=2187135&amp;page=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slide" Target="slide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slide" Target="slide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slide" Target="slide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slide" Target="slide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slide" Target="slide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slide" Target="slide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slide" Target="slide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188640"/>
            <a:ext cx="666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Ботанический турнир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339752" y="6488112"/>
            <a:ext cx="4621212" cy="369888"/>
          </a:xfrm>
          <a:prstGeom prst="rect">
            <a:avLst/>
          </a:prstGeom>
          <a:solidFill>
            <a:schemeClr val="bg1">
              <a:alpha val="7294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Calibri" pitchFamily="34" charset="0"/>
              </a:rPr>
              <a:t>Интерактивная игра,  сайт автора: 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  <a:hlinkClick r:id="rId4"/>
              </a:rPr>
              <a:t>bongeo.ru</a:t>
            </a:r>
            <a:endParaRPr lang="ru-RU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TextBox 5">
            <a:hlinkClick r:id="rId5" action="ppaction://hlinksldjump"/>
          </p:cNvPr>
          <p:cNvSpPr txBox="1"/>
          <p:nvPr/>
        </p:nvSpPr>
        <p:spPr>
          <a:xfrm>
            <a:off x="1259632" y="5805264"/>
            <a:ext cx="3120665" cy="646331"/>
          </a:xfrm>
          <a:prstGeom prst="rect">
            <a:avLst/>
          </a:prstGeom>
          <a:solidFill>
            <a:schemeClr val="lt1">
              <a:alpha val="55000"/>
            </a:schemeClr>
          </a:solidFill>
          <a:ln w="66675" cmpd="dbl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Правила игры</a:t>
            </a:r>
          </a:p>
        </p:txBody>
      </p:sp>
      <p:sp>
        <p:nvSpPr>
          <p:cNvPr id="7" name="TextBox 6">
            <a:hlinkClick r:id="rId6" action="ppaction://hlinksldjump"/>
          </p:cNvPr>
          <p:cNvSpPr txBox="1"/>
          <p:nvPr/>
        </p:nvSpPr>
        <p:spPr>
          <a:xfrm>
            <a:off x="4499992" y="5805264"/>
            <a:ext cx="3120665" cy="646331"/>
          </a:xfrm>
          <a:prstGeom prst="rect">
            <a:avLst/>
          </a:prstGeom>
          <a:solidFill>
            <a:schemeClr val="lt1">
              <a:alpha val="55000"/>
            </a:schemeClr>
          </a:solidFill>
          <a:ln w="66675" cmpd="dbl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Начать игру</a:t>
            </a:r>
          </a:p>
        </p:txBody>
      </p:sp>
      <p:pic>
        <p:nvPicPr>
          <p:cNvPr id="8" name="Рисунок 27" descr="92596681-soccer-football-player-teen-boy-sports-vector-clip-art-cartoon-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7680"/>
          <a:stretch>
            <a:fillRect/>
          </a:stretch>
        </p:blipFill>
        <p:spPr bwMode="auto">
          <a:xfrm flipH="1">
            <a:off x="1547664" y="2204864"/>
            <a:ext cx="295232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37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779912" y="1772816"/>
            <a:ext cx="3528392" cy="405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4139952" y="5301208"/>
            <a:ext cx="576064" cy="41328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71600" y="980728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по теме: «Цветы»</a:t>
            </a:r>
            <a:endParaRPr lang="ru-RU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79512" y="188640"/>
            <a:ext cx="8712968" cy="1800200"/>
          </a:xfrm>
          <a:prstGeom prst="roundRect">
            <a:avLst/>
          </a:prstGeom>
          <a:noFill/>
          <a:ln w="73025">
            <a:solidFill>
              <a:schemeClr val="bg1"/>
            </a:solidFill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2771800" y="1268760"/>
            <a:ext cx="3659188" cy="1247775"/>
          </a:xfrm>
          <a:prstGeom prst="wedgeRoundRectCallout">
            <a:avLst>
              <a:gd name="adj1" fmla="val -5291"/>
              <a:gd name="adj2" fmla="val 266658"/>
              <a:gd name="adj3" fmla="val 16667"/>
            </a:avLst>
          </a:prstGeom>
          <a:solidFill>
            <a:schemeClr val="lt1">
              <a:alpha val="74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Выберите себе игрока по цвету футболки. Щелкните «Начать игру». Чтобы убрать  эту подсказку, щелкните на неё.</a:t>
            </a:r>
          </a:p>
        </p:txBody>
      </p:sp>
      <p:pic>
        <p:nvPicPr>
          <p:cNvPr id="15" name="Звуки Природы_-_Утро в лесу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 cstate="print"/>
          <a:stretch>
            <a:fillRect/>
          </a:stretch>
        </p:blipFill>
        <p:spPr>
          <a:xfrm>
            <a:off x="1979712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numSld="17" showWhenStopped="0">
                <p:cTn id="1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10" grpId="0" animBg="1"/>
      <p:bldP spid="10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149429" y="1"/>
            <a:ext cx="2596463" cy="1325563"/>
          </a:xfrm>
          <a:solidFill>
            <a:schemeClr val="lt1">
              <a:alpha val="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Вопрос </a:t>
            </a:r>
            <a:r>
              <a:rPr lang="ru-RU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9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72729" y="1930401"/>
            <a:ext cx="2530078" cy="4460875"/>
          </a:xfrm>
          <a:prstGeom prst="roundRect">
            <a:avLst/>
          </a:prstGeom>
          <a:solidFill>
            <a:schemeClr val="lt1">
              <a:alpha val="43000"/>
            </a:schemeClr>
          </a:solidFill>
          <a:ln w="603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 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Какое растение в Китае и Японии считается священным ?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37769" y="1931776"/>
            <a:ext cx="2530046" cy="3204105"/>
          </a:xfrm>
          <a:prstGeom prst="roundRect">
            <a:avLst/>
          </a:prstGeom>
          <a:solidFill>
            <a:schemeClr val="lt1">
              <a:alpha val="43000"/>
            </a:schemeClr>
          </a:solidFill>
          <a:ln w="698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Лотос</a:t>
            </a:r>
            <a:endParaRPr lang="ru-RU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Bar 1"/>
          <p:cNvSpPr/>
          <p:nvPr/>
        </p:nvSpPr>
        <p:spPr>
          <a:xfrm>
            <a:off x="262294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</a:t>
            </a:r>
            <a:endParaRPr lang="en-GB" dirty="0"/>
          </a:p>
        </p:txBody>
      </p:sp>
      <p:sp>
        <p:nvSpPr>
          <p:cNvPr id="7" name="Bar 2"/>
          <p:cNvSpPr/>
          <p:nvPr/>
        </p:nvSpPr>
        <p:spPr>
          <a:xfrm>
            <a:off x="306824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2</a:t>
            </a:r>
            <a:endParaRPr lang="en-GB" dirty="0"/>
          </a:p>
        </p:txBody>
      </p:sp>
      <p:sp>
        <p:nvSpPr>
          <p:cNvPr id="8" name="Bar 3"/>
          <p:cNvSpPr/>
          <p:nvPr/>
        </p:nvSpPr>
        <p:spPr>
          <a:xfrm>
            <a:off x="3512344" y="6497638"/>
            <a:ext cx="406004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3</a:t>
            </a:r>
            <a:endParaRPr lang="en-GB" dirty="0"/>
          </a:p>
        </p:txBody>
      </p:sp>
      <p:sp>
        <p:nvSpPr>
          <p:cNvPr id="9" name="Bar 4"/>
          <p:cNvSpPr/>
          <p:nvPr/>
        </p:nvSpPr>
        <p:spPr>
          <a:xfrm>
            <a:off x="395763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4</a:t>
            </a:r>
            <a:endParaRPr lang="en-GB" dirty="0"/>
          </a:p>
        </p:txBody>
      </p:sp>
      <p:sp>
        <p:nvSpPr>
          <p:cNvPr id="10" name="Bar 5"/>
          <p:cNvSpPr/>
          <p:nvPr/>
        </p:nvSpPr>
        <p:spPr>
          <a:xfrm>
            <a:off x="440293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5</a:t>
            </a:r>
            <a:endParaRPr lang="en-GB" dirty="0"/>
          </a:p>
        </p:txBody>
      </p:sp>
      <p:sp>
        <p:nvSpPr>
          <p:cNvPr id="11" name="Bar 6"/>
          <p:cNvSpPr/>
          <p:nvPr/>
        </p:nvSpPr>
        <p:spPr>
          <a:xfrm>
            <a:off x="4847035" y="6497638"/>
            <a:ext cx="40600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6</a:t>
            </a:r>
            <a:endParaRPr lang="en-GB" dirty="0"/>
          </a:p>
        </p:txBody>
      </p:sp>
      <p:sp>
        <p:nvSpPr>
          <p:cNvPr id="12" name="Bar 7"/>
          <p:cNvSpPr/>
          <p:nvPr/>
        </p:nvSpPr>
        <p:spPr>
          <a:xfrm>
            <a:off x="5292328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7</a:t>
            </a:r>
            <a:endParaRPr lang="en-GB" dirty="0"/>
          </a:p>
        </p:txBody>
      </p:sp>
      <p:sp>
        <p:nvSpPr>
          <p:cNvPr id="13" name="Bar 8"/>
          <p:cNvSpPr/>
          <p:nvPr/>
        </p:nvSpPr>
        <p:spPr>
          <a:xfrm>
            <a:off x="5737622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8</a:t>
            </a:r>
            <a:endParaRPr lang="en-GB" dirty="0"/>
          </a:p>
        </p:txBody>
      </p:sp>
      <p:sp>
        <p:nvSpPr>
          <p:cNvPr id="14" name="Bar 9"/>
          <p:cNvSpPr/>
          <p:nvPr/>
        </p:nvSpPr>
        <p:spPr>
          <a:xfrm>
            <a:off x="6181725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9</a:t>
            </a:r>
            <a:endParaRPr lang="en-GB" dirty="0"/>
          </a:p>
        </p:txBody>
      </p:sp>
      <p:pic>
        <p:nvPicPr>
          <p:cNvPr id="3086" name="Рисунок 27" descr="92596681-soccer-football-player-teen-boy-sports-vector-clip-art-cartoon-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7680"/>
          <a:stretch>
            <a:fillRect/>
          </a:stretch>
        </p:blipFill>
        <p:spPr bwMode="auto">
          <a:xfrm>
            <a:off x="2987824" y="2060848"/>
            <a:ext cx="288883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Box 30"/>
          <p:cNvSpPr txBox="1"/>
          <p:nvPr/>
        </p:nvSpPr>
        <p:spPr>
          <a:xfrm>
            <a:off x="5763372" y="5273041"/>
            <a:ext cx="2340499" cy="646331"/>
          </a:xfrm>
          <a:prstGeom prst="rect">
            <a:avLst/>
          </a:prstGeom>
          <a:solidFill>
            <a:schemeClr val="lt1">
              <a:alpha val="55000"/>
            </a:schemeClr>
          </a:solidFill>
          <a:ln w="66675" cmpd="dbl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Ответ</a:t>
            </a:r>
          </a:p>
        </p:txBody>
      </p:sp>
      <p:sp>
        <p:nvSpPr>
          <p:cNvPr id="32" name="Red Team Button"/>
          <p:cNvSpPr/>
          <p:nvPr/>
        </p:nvSpPr>
        <p:spPr>
          <a:xfrm>
            <a:off x="527228" y="176600"/>
            <a:ext cx="1080000" cy="54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+mj-lt"/>
              </a:rPr>
              <a:t>Команда 1</a:t>
            </a:r>
            <a:endParaRPr lang="en-GB" sz="1400" b="1" dirty="0">
              <a:latin typeface="+mj-lt"/>
            </a:endParaRPr>
          </a:p>
        </p:txBody>
      </p:sp>
      <p:pic>
        <p:nvPicPr>
          <p:cNvPr id="3091" name="ball-left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262938" y="5234329"/>
            <a:ext cx="675085" cy="639080"/>
          </a:xfrm>
          <a:prstGeom prst="rect">
            <a:avLst/>
          </a:prstGeom>
          <a:ln w="41275"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2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3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699792" y="1874137"/>
            <a:ext cx="3600400" cy="405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149429" y="1"/>
            <a:ext cx="2862731" cy="1325563"/>
          </a:xfrm>
          <a:solidFill>
            <a:schemeClr val="lt1">
              <a:alpha val="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Вопрос </a:t>
            </a: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10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62012" y="1914526"/>
            <a:ext cx="2530079" cy="4460875"/>
          </a:xfrm>
          <a:prstGeom prst="roundRect">
            <a:avLst/>
          </a:prstGeom>
          <a:solidFill>
            <a:schemeClr val="lt1">
              <a:alpha val="43000"/>
            </a:schemeClr>
          </a:solidFill>
          <a:ln w="539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легенде, эти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цветы выросли из бусинок, рассыпавшегося ожерелья Белоснежки. 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37769" y="1931775"/>
            <a:ext cx="2530046" cy="3310786"/>
          </a:xfrm>
          <a:prstGeom prst="roundRect">
            <a:avLst/>
          </a:prstGeom>
          <a:solidFill>
            <a:schemeClr val="lt1">
              <a:alpha val="43000"/>
            </a:schemeClr>
          </a:solidFill>
          <a:ln w="635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Ландыш</a:t>
            </a:r>
            <a:endParaRPr lang="ru-RU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763372" y="5273041"/>
            <a:ext cx="2340499" cy="646331"/>
          </a:xfrm>
          <a:prstGeom prst="rect">
            <a:avLst/>
          </a:prstGeom>
          <a:solidFill>
            <a:schemeClr val="lt1">
              <a:alpha val="55000"/>
            </a:schemeClr>
          </a:solidFill>
          <a:ln w="66675" cmpd="dbl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Ответ</a:t>
            </a:r>
          </a:p>
        </p:txBody>
      </p:sp>
      <p:sp>
        <p:nvSpPr>
          <p:cNvPr id="41" name="Blue Team Button"/>
          <p:cNvSpPr/>
          <p:nvPr/>
        </p:nvSpPr>
        <p:spPr>
          <a:xfrm>
            <a:off x="7526231" y="176600"/>
            <a:ext cx="1080000" cy="540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+mj-lt"/>
              </a:rPr>
              <a:t>Команда 2</a:t>
            </a:r>
            <a:endParaRPr lang="en-GB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3" name="Bar 1"/>
          <p:cNvSpPr/>
          <p:nvPr/>
        </p:nvSpPr>
        <p:spPr>
          <a:xfrm>
            <a:off x="262294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</a:t>
            </a:r>
            <a:endParaRPr lang="en-GB" dirty="0"/>
          </a:p>
        </p:txBody>
      </p:sp>
      <p:sp>
        <p:nvSpPr>
          <p:cNvPr id="24" name="Bar 2"/>
          <p:cNvSpPr/>
          <p:nvPr/>
        </p:nvSpPr>
        <p:spPr>
          <a:xfrm>
            <a:off x="306824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2</a:t>
            </a:r>
            <a:endParaRPr lang="en-GB" dirty="0"/>
          </a:p>
        </p:txBody>
      </p:sp>
      <p:sp>
        <p:nvSpPr>
          <p:cNvPr id="25" name="Bar 3"/>
          <p:cNvSpPr/>
          <p:nvPr/>
        </p:nvSpPr>
        <p:spPr>
          <a:xfrm>
            <a:off x="3512344" y="6497638"/>
            <a:ext cx="406004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3</a:t>
            </a:r>
            <a:endParaRPr lang="en-GB" dirty="0"/>
          </a:p>
        </p:txBody>
      </p:sp>
      <p:sp>
        <p:nvSpPr>
          <p:cNvPr id="27" name="Bar 4"/>
          <p:cNvSpPr/>
          <p:nvPr/>
        </p:nvSpPr>
        <p:spPr>
          <a:xfrm>
            <a:off x="395763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4</a:t>
            </a:r>
            <a:endParaRPr lang="en-GB" dirty="0"/>
          </a:p>
        </p:txBody>
      </p:sp>
      <p:sp>
        <p:nvSpPr>
          <p:cNvPr id="28" name="Bar 5"/>
          <p:cNvSpPr/>
          <p:nvPr/>
        </p:nvSpPr>
        <p:spPr>
          <a:xfrm>
            <a:off x="440293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5</a:t>
            </a:r>
            <a:endParaRPr lang="en-GB" dirty="0"/>
          </a:p>
        </p:txBody>
      </p:sp>
      <p:sp>
        <p:nvSpPr>
          <p:cNvPr id="38" name="Bar 6"/>
          <p:cNvSpPr/>
          <p:nvPr/>
        </p:nvSpPr>
        <p:spPr>
          <a:xfrm>
            <a:off x="4847035" y="6497638"/>
            <a:ext cx="40600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6</a:t>
            </a:r>
            <a:endParaRPr lang="en-GB" dirty="0"/>
          </a:p>
        </p:txBody>
      </p:sp>
      <p:sp>
        <p:nvSpPr>
          <p:cNvPr id="40" name="Bar 7"/>
          <p:cNvSpPr/>
          <p:nvPr/>
        </p:nvSpPr>
        <p:spPr>
          <a:xfrm>
            <a:off x="5292328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7</a:t>
            </a:r>
            <a:endParaRPr lang="en-GB" dirty="0"/>
          </a:p>
        </p:txBody>
      </p:sp>
      <p:sp>
        <p:nvSpPr>
          <p:cNvPr id="42" name="Bar 8"/>
          <p:cNvSpPr/>
          <p:nvPr/>
        </p:nvSpPr>
        <p:spPr>
          <a:xfrm>
            <a:off x="5737622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8</a:t>
            </a:r>
            <a:endParaRPr lang="en-GB" dirty="0"/>
          </a:p>
        </p:txBody>
      </p:sp>
      <p:sp>
        <p:nvSpPr>
          <p:cNvPr id="43" name="Bar 9"/>
          <p:cNvSpPr/>
          <p:nvPr/>
        </p:nvSpPr>
        <p:spPr>
          <a:xfrm>
            <a:off x="6181725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9</a:t>
            </a:r>
            <a:endParaRPr lang="en-GB" dirty="0"/>
          </a:p>
        </p:txBody>
      </p:sp>
      <p:pic>
        <p:nvPicPr>
          <p:cNvPr id="44" name="ball-left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262938" y="5234329"/>
            <a:ext cx="675085" cy="639080"/>
          </a:xfrm>
          <a:prstGeom prst="rect">
            <a:avLst/>
          </a:prstGeom>
          <a:ln w="28575"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2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7" grpId="0" animBg="1"/>
      <p:bldP spid="28" grpId="0" animBg="1"/>
      <p:bldP spid="38" grpId="0" animBg="1"/>
      <p:bldP spid="40" grpId="0" animBg="1"/>
      <p:bldP spid="42" grpId="0" animBg="1"/>
      <p:bldP spid="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149429" y="1"/>
            <a:ext cx="3222771" cy="1325563"/>
          </a:xfrm>
          <a:solidFill>
            <a:schemeClr val="lt1">
              <a:alpha val="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Вопрос </a:t>
            </a:r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11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72729" y="1930401"/>
            <a:ext cx="2530078" cy="4460875"/>
          </a:xfrm>
          <a:prstGeom prst="roundRect">
            <a:avLst/>
          </a:prstGeom>
          <a:solidFill>
            <a:schemeClr val="lt1">
              <a:alpha val="43000"/>
            </a:schemeClr>
          </a:solidFill>
          <a:ln w="603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Согласно украинской легенде, в этот цветок был превращен юноша с ярко-синими глазами. Цветок назвали по имени юноши. </a:t>
            </a:r>
            <a:endParaRPr lang="ru-RU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37769" y="1931776"/>
            <a:ext cx="2530046" cy="3204105"/>
          </a:xfrm>
          <a:prstGeom prst="roundRect">
            <a:avLst/>
          </a:prstGeom>
          <a:solidFill>
            <a:schemeClr val="lt1">
              <a:alpha val="43000"/>
            </a:schemeClr>
          </a:solidFill>
          <a:ln w="698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Василек</a:t>
            </a:r>
            <a:endParaRPr lang="ru-RU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Bar 1"/>
          <p:cNvSpPr/>
          <p:nvPr/>
        </p:nvSpPr>
        <p:spPr>
          <a:xfrm>
            <a:off x="262294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</a:t>
            </a:r>
            <a:endParaRPr lang="en-GB" dirty="0"/>
          </a:p>
        </p:txBody>
      </p:sp>
      <p:sp>
        <p:nvSpPr>
          <p:cNvPr id="7" name="Bar 2"/>
          <p:cNvSpPr/>
          <p:nvPr/>
        </p:nvSpPr>
        <p:spPr>
          <a:xfrm>
            <a:off x="306824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2</a:t>
            </a:r>
            <a:endParaRPr lang="en-GB" dirty="0"/>
          </a:p>
        </p:txBody>
      </p:sp>
      <p:sp>
        <p:nvSpPr>
          <p:cNvPr id="8" name="Bar 3"/>
          <p:cNvSpPr/>
          <p:nvPr/>
        </p:nvSpPr>
        <p:spPr>
          <a:xfrm>
            <a:off x="3512344" y="6497638"/>
            <a:ext cx="406004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3</a:t>
            </a:r>
            <a:endParaRPr lang="en-GB" dirty="0"/>
          </a:p>
        </p:txBody>
      </p:sp>
      <p:sp>
        <p:nvSpPr>
          <p:cNvPr id="9" name="Bar 4"/>
          <p:cNvSpPr/>
          <p:nvPr/>
        </p:nvSpPr>
        <p:spPr>
          <a:xfrm>
            <a:off x="395763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4</a:t>
            </a:r>
            <a:endParaRPr lang="en-GB" dirty="0"/>
          </a:p>
        </p:txBody>
      </p:sp>
      <p:sp>
        <p:nvSpPr>
          <p:cNvPr id="10" name="Bar 5"/>
          <p:cNvSpPr/>
          <p:nvPr/>
        </p:nvSpPr>
        <p:spPr>
          <a:xfrm>
            <a:off x="440293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5</a:t>
            </a:r>
            <a:endParaRPr lang="en-GB" dirty="0"/>
          </a:p>
        </p:txBody>
      </p:sp>
      <p:sp>
        <p:nvSpPr>
          <p:cNvPr id="11" name="Bar 6"/>
          <p:cNvSpPr/>
          <p:nvPr/>
        </p:nvSpPr>
        <p:spPr>
          <a:xfrm>
            <a:off x="4847035" y="6497638"/>
            <a:ext cx="40600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6</a:t>
            </a:r>
            <a:endParaRPr lang="en-GB" dirty="0"/>
          </a:p>
        </p:txBody>
      </p:sp>
      <p:sp>
        <p:nvSpPr>
          <p:cNvPr id="12" name="Bar 7"/>
          <p:cNvSpPr/>
          <p:nvPr/>
        </p:nvSpPr>
        <p:spPr>
          <a:xfrm>
            <a:off x="5292328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7</a:t>
            </a:r>
            <a:endParaRPr lang="en-GB" dirty="0"/>
          </a:p>
        </p:txBody>
      </p:sp>
      <p:sp>
        <p:nvSpPr>
          <p:cNvPr id="13" name="Bar 8"/>
          <p:cNvSpPr/>
          <p:nvPr/>
        </p:nvSpPr>
        <p:spPr>
          <a:xfrm>
            <a:off x="5737622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8</a:t>
            </a:r>
            <a:endParaRPr lang="en-GB" dirty="0"/>
          </a:p>
        </p:txBody>
      </p:sp>
      <p:sp>
        <p:nvSpPr>
          <p:cNvPr id="14" name="Bar 9"/>
          <p:cNvSpPr/>
          <p:nvPr/>
        </p:nvSpPr>
        <p:spPr>
          <a:xfrm>
            <a:off x="6181725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9</a:t>
            </a:r>
            <a:endParaRPr lang="en-GB" dirty="0"/>
          </a:p>
        </p:txBody>
      </p:sp>
      <p:pic>
        <p:nvPicPr>
          <p:cNvPr id="3086" name="Рисунок 27" descr="92596681-soccer-football-player-teen-boy-sports-vector-clip-art-cartoon-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7680"/>
          <a:stretch>
            <a:fillRect/>
          </a:stretch>
        </p:blipFill>
        <p:spPr bwMode="auto">
          <a:xfrm>
            <a:off x="2987824" y="2060848"/>
            <a:ext cx="288883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Box 30"/>
          <p:cNvSpPr txBox="1"/>
          <p:nvPr/>
        </p:nvSpPr>
        <p:spPr>
          <a:xfrm>
            <a:off x="5763372" y="5273041"/>
            <a:ext cx="2340499" cy="646331"/>
          </a:xfrm>
          <a:prstGeom prst="rect">
            <a:avLst/>
          </a:prstGeom>
          <a:solidFill>
            <a:schemeClr val="lt1">
              <a:alpha val="55000"/>
            </a:schemeClr>
          </a:solidFill>
          <a:ln w="66675" cmpd="dbl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Ответ</a:t>
            </a:r>
          </a:p>
        </p:txBody>
      </p:sp>
      <p:sp>
        <p:nvSpPr>
          <p:cNvPr id="32" name="Red Team Button"/>
          <p:cNvSpPr/>
          <p:nvPr/>
        </p:nvSpPr>
        <p:spPr>
          <a:xfrm>
            <a:off x="527228" y="176600"/>
            <a:ext cx="1080000" cy="54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+mj-lt"/>
              </a:rPr>
              <a:t>Команда 1</a:t>
            </a:r>
            <a:endParaRPr lang="en-GB" sz="1400" b="1" dirty="0">
              <a:latin typeface="+mj-lt"/>
            </a:endParaRPr>
          </a:p>
        </p:txBody>
      </p:sp>
      <p:pic>
        <p:nvPicPr>
          <p:cNvPr id="3091" name="ball-left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262938" y="5234329"/>
            <a:ext cx="675085" cy="639080"/>
          </a:xfrm>
          <a:prstGeom prst="rect">
            <a:avLst/>
          </a:prstGeom>
          <a:ln w="41275"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2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862012" y="1914526"/>
            <a:ext cx="2530079" cy="4460875"/>
          </a:xfrm>
          <a:prstGeom prst="roundRect">
            <a:avLst/>
          </a:prstGeom>
          <a:solidFill>
            <a:schemeClr val="lt1">
              <a:alpha val="43000"/>
            </a:schemeClr>
          </a:solidFill>
          <a:ln w="539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Какой цветок считается самым красивым?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Рисунок 3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699792" y="1874137"/>
            <a:ext cx="3600400" cy="405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149429" y="1"/>
            <a:ext cx="3150763" cy="1325563"/>
          </a:xfrm>
          <a:solidFill>
            <a:schemeClr val="lt1">
              <a:alpha val="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Вопрос </a:t>
            </a: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12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37769" y="1931775"/>
            <a:ext cx="2530046" cy="3310786"/>
          </a:xfrm>
          <a:prstGeom prst="roundRect">
            <a:avLst/>
          </a:prstGeom>
          <a:solidFill>
            <a:schemeClr val="lt1">
              <a:alpha val="43000"/>
            </a:schemeClr>
          </a:solidFill>
          <a:ln w="635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Роза</a:t>
            </a:r>
            <a:endParaRPr lang="ru-RU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763372" y="5273041"/>
            <a:ext cx="2340499" cy="646331"/>
          </a:xfrm>
          <a:prstGeom prst="rect">
            <a:avLst/>
          </a:prstGeom>
          <a:solidFill>
            <a:schemeClr val="lt1">
              <a:alpha val="55000"/>
            </a:schemeClr>
          </a:solidFill>
          <a:ln w="66675" cmpd="dbl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Ответ</a:t>
            </a:r>
          </a:p>
        </p:txBody>
      </p:sp>
      <p:sp>
        <p:nvSpPr>
          <p:cNvPr id="41" name="Blue Team Button"/>
          <p:cNvSpPr/>
          <p:nvPr/>
        </p:nvSpPr>
        <p:spPr>
          <a:xfrm>
            <a:off x="7526231" y="176600"/>
            <a:ext cx="1080000" cy="540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+mj-lt"/>
              </a:rPr>
              <a:t>Команда 2</a:t>
            </a:r>
            <a:endParaRPr lang="en-GB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3" name="Bar 1"/>
          <p:cNvSpPr/>
          <p:nvPr/>
        </p:nvSpPr>
        <p:spPr>
          <a:xfrm>
            <a:off x="262294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</a:t>
            </a:r>
            <a:endParaRPr lang="en-GB" dirty="0"/>
          </a:p>
        </p:txBody>
      </p:sp>
      <p:sp>
        <p:nvSpPr>
          <p:cNvPr id="24" name="Bar 2"/>
          <p:cNvSpPr/>
          <p:nvPr/>
        </p:nvSpPr>
        <p:spPr>
          <a:xfrm>
            <a:off x="306824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2</a:t>
            </a:r>
            <a:endParaRPr lang="en-GB" dirty="0"/>
          </a:p>
        </p:txBody>
      </p:sp>
      <p:sp>
        <p:nvSpPr>
          <p:cNvPr id="25" name="Bar 3"/>
          <p:cNvSpPr/>
          <p:nvPr/>
        </p:nvSpPr>
        <p:spPr>
          <a:xfrm>
            <a:off x="3512344" y="6497638"/>
            <a:ext cx="406004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3</a:t>
            </a:r>
            <a:endParaRPr lang="en-GB" dirty="0"/>
          </a:p>
        </p:txBody>
      </p:sp>
      <p:sp>
        <p:nvSpPr>
          <p:cNvPr id="27" name="Bar 4"/>
          <p:cNvSpPr/>
          <p:nvPr/>
        </p:nvSpPr>
        <p:spPr>
          <a:xfrm>
            <a:off x="395763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4</a:t>
            </a:r>
            <a:endParaRPr lang="en-GB" dirty="0"/>
          </a:p>
        </p:txBody>
      </p:sp>
      <p:sp>
        <p:nvSpPr>
          <p:cNvPr id="28" name="Bar 5"/>
          <p:cNvSpPr/>
          <p:nvPr/>
        </p:nvSpPr>
        <p:spPr>
          <a:xfrm>
            <a:off x="440293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5</a:t>
            </a:r>
            <a:endParaRPr lang="en-GB" dirty="0"/>
          </a:p>
        </p:txBody>
      </p:sp>
      <p:sp>
        <p:nvSpPr>
          <p:cNvPr id="38" name="Bar 6"/>
          <p:cNvSpPr/>
          <p:nvPr/>
        </p:nvSpPr>
        <p:spPr>
          <a:xfrm>
            <a:off x="4847035" y="6497638"/>
            <a:ext cx="40600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6</a:t>
            </a:r>
            <a:endParaRPr lang="en-GB" dirty="0"/>
          </a:p>
        </p:txBody>
      </p:sp>
      <p:sp>
        <p:nvSpPr>
          <p:cNvPr id="40" name="Bar 7"/>
          <p:cNvSpPr/>
          <p:nvPr/>
        </p:nvSpPr>
        <p:spPr>
          <a:xfrm>
            <a:off x="5292328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7</a:t>
            </a:r>
            <a:endParaRPr lang="en-GB" dirty="0"/>
          </a:p>
        </p:txBody>
      </p:sp>
      <p:sp>
        <p:nvSpPr>
          <p:cNvPr id="42" name="Bar 8"/>
          <p:cNvSpPr/>
          <p:nvPr/>
        </p:nvSpPr>
        <p:spPr>
          <a:xfrm>
            <a:off x="5737622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8</a:t>
            </a:r>
            <a:endParaRPr lang="en-GB" dirty="0"/>
          </a:p>
        </p:txBody>
      </p:sp>
      <p:sp>
        <p:nvSpPr>
          <p:cNvPr id="43" name="Bar 9"/>
          <p:cNvSpPr/>
          <p:nvPr/>
        </p:nvSpPr>
        <p:spPr>
          <a:xfrm>
            <a:off x="6181725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9</a:t>
            </a:r>
            <a:endParaRPr lang="en-GB" dirty="0"/>
          </a:p>
        </p:txBody>
      </p:sp>
      <p:pic>
        <p:nvPicPr>
          <p:cNvPr id="44" name="ball-left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262938" y="5234329"/>
            <a:ext cx="675085" cy="639080"/>
          </a:xfrm>
          <a:prstGeom prst="rect">
            <a:avLst/>
          </a:prstGeom>
          <a:ln w="28575"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2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7" grpId="0" animBg="1"/>
      <p:bldP spid="28" grpId="0" animBg="1"/>
      <p:bldP spid="38" grpId="0" animBg="1"/>
      <p:bldP spid="40" grpId="0" animBg="1"/>
      <p:bldP spid="42" grpId="0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Box 156"/>
          <p:cNvSpPr txBox="1"/>
          <p:nvPr/>
        </p:nvSpPr>
        <p:spPr>
          <a:xfrm>
            <a:off x="1828800" y="366844"/>
            <a:ext cx="5440680" cy="769441"/>
          </a:xfrm>
          <a:prstGeom prst="rect">
            <a:avLst/>
          </a:prstGeom>
          <a:solidFill>
            <a:schemeClr val="lt1">
              <a:alpha val="55000"/>
            </a:schemeClr>
          </a:solidFill>
          <a:ln w="66675" cmpd="dbl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Электронное табло</a:t>
            </a:r>
          </a:p>
        </p:txBody>
      </p:sp>
      <p:grpSp>
        <p:nvGrpSpPr>
          <p:cNvPr id="3" name="Green Plus Button"/>
          <p:cNvGrpSpPr/>
          <p:nvPr/>
        </p:nvGrpSpPr>
        <p:grpSpPr>
          <a:xfrm>
            <a:off x="6156176" y="3933056"/>
            <a:ext cx="792088" cy="720080"/>
            <a:chOff x="9861855" y="694581"/>
            <a:chExt cx="1440000" cy="1440000"/>
          </a:xfrm>
          <a:scene3d>
            <a:camera prst="orthographicFront">
              <a:rot lat="2400000" lon="0" rev="0"/>
            </a:camera>
            <a:lightRig rig="threePt" dir="t"/>
          </a:scene3d>
        </p:grpSpPr>
        <p:sp>
          <p:nvSpPr>
            <p:cNvPr id="253" name="円/楕円 252"/>
            <p:cNvSpPr/>
            <p:nvPr/>
          </p:nvSpPr>
          <p:spPr>
            <a:xfrm>
              <a:off x="9861855" y="694581"/>
              <a:ext cx="1440000" cy="1440000"/>
            </a:xfrm>
            <a:prstGeom prst="ellipse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/>
                <a:t>гол</a:t>
              </a:r>
              <a:endParaRPr lang="en-GB" dirty="0"/>
            </a:p>
          </p:txBody>
        </p:sp>
        <p:sp>
          <p:nvSpPr>
            <p:cNvPr id="261" name="フリーフォーム 260"/>
            <p:cNvSpPr/>
            <p:nvPr/>
          </p:nvSpPr>
          <p:spPr>
            <a:xfrm rot="16200000">
              <a:off x="10129355" y="964581"/>
              <a:ext cx="900000" cy="900000"/>
            </a:xfrm>
            <a:custGeom>
              <a:avLst/>
              <a:gdLst>
                <a:gd name="connsiteX0" fmla="*/ 900000 w 900000"/>
                <a:gd name="connsiteY0" fmla="*/ 390001 h 900000"/>
                <a:gd name="connsiteX1" fmla="*/ 900000 w 900000"/>
                <a:gd name="connsiteY1" fmla="*/ 509999 h 900000"/>
                <a:gd name="connsiteX2" fmla="*/ 869999 w 900000"/>
                <a:gd name="connsiteY2" fmla="*/ 540000 h 900000"/>
                <a:gd name="connsiteX3" fmla="*/ 539684 w 900000"/>
                <a:gd name="connsiteY3" fmla="*/ 540000 h 900000"/>
                <a:gd name="connsiteX4" fmla="*/ 539684 w 900000"/>
                <a:gd name="connsiteY4" fmla="*/ 869999 h 900000"/>
                <a:gd name="connsiteX5" fmla="*/ 509683 w 900000"/>
                <a:gd name="connsiteY5" fmla="*/ 900000 h 900000"/>
                <a:gd name="connsiteX6" fmla="*/ 389685 w 900000"/>
                <a:gd name="connsiteY6" fmla="*/ 900000 h 900000"/>
                <a:gd name="connsiteX7" fmla="*/ 359684 w 900000"/>
                <a:gd name="connsiteY7" fmla="*/ 869999 h 900000"/>
                <a:gd name="connsiteX8" fmla="*/ 359684 w 900000"/>
                <a:gd name="connsiteY8" fmla="*/ 540000 h 900000"/>
                <a:gd name="connsiteX9" fmla="*/ 30001 w 900000"/>
                <a:gd name="connsiteY9" fmla="*/ 540000 h 900000"/>
                <a:gd name="connsiteX10" fmla="*/ 0 w 900000"/>
                <a:gd name="connsiteY10" fmla="*/ 509999 h 900000"/>
                <a:gd name="connsiteX11" fmla="*/ 0 w 900000"/>
                <a:gd name="connsiteY11" fmla="*/ 390001 h 900000"/>
                <a:gd name="connsiteX12" fmla="*/ 30001 w 900000"/>
                <a:gd name="connsiteY12" fmla="*/ 360000 h 900000"/>
                <a:gd name="connsiteX13" fmla="*/ 359684 w 900000"/>
                <a:gd name="connsiteY13" fmla="*/ 360000 h 900000"/>
                <a:gd name="connsiteX14" fmla="*/ 359684 w 900000"/>
                <a:gd name="connsiteY14" fmla="*/ 30001 h 900000"/>
                <a:gd name="connsiteX15" fmla="*/ 389685 w 900000"/>
                <a:gd name="connsiteY15" fmla="*/ 0 h 900000"/>
                <a:gd name="connsiteX16" fmla="*/ 509683 w 900000"/>
                <a:gd name="connsiteY16" fmla="*/ 0 h 900000"/>
                <a:gd name="connsiteX17" fmla="*/ 539684 w 900000"/>
                <a:gd name="connsiteY17" fmla="*/ 30001 h 900000"/>
                <a:gd name="connsiteX18" fmla="*/ 539684 w 900000"/>
                <a:gd name="connsiteY18" fmla="*/ 360000 h 900000"/>
                <a:gd name="connsiteX19" fmla="*/ 869999 w 900000"/>
                <a:gd name="connsiteY19" fmla="*/ 360000 h 900000"/>
                <a:gd name="connsiteX20" fmla="*/ 900000 w 900000"/>
                <a:gd name="connsiteY20" fmla="*/ 390001 h 9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900000" h="900000">
                  <a:moveTo>
                    <a:pt x="900000" y="390001"/>
                  </a:moveTo>
                  <a:lnTo>
                    <a:pt x="900000" y="509999"/>
                  </a:lnTo>
                  <a:cubicBezTo>
                    <a:pt x="900000" y="526568"/>
                    <a:pt x="886568" y="540000"/>
                    <a:pt x="869999" y="540000"/>
                  </a:cubicBezTo>
                  <a:lnTo>
                    <a:pt x="539684" y="540000"/>
                  </a:lnTo>
                  <a:lnTo>
                    <a:pt x="539684" y="869999"/>
                  </a:lnTo>
                  <a:cubicBezTo>
                    <a:pt x="539684" y="886568"/>
                    <a:pt x="526252" y="900000"/>
                    <a:pt x="509683" y="900000"/>
                  </a:cubicBezTo>
                  <a:lnTo>
                    <a:pt x="389685" y="900000"/>
                  </a:lnTo>
                  <a:cubicBezTo>
                    <a:pt x="373116" y="900000"/>
                    <a:pt x="359684" y="886568"/>
                    <a:pt x="359684" y="869999"/>
                  </a:cubicBezTo>
                  <a:lnTo>
                    <a:pt x="359684" y="540000"/>
                  </a:lnTo>
                  <a:lnTo>
                    <a:pt x="30001" y="540000"/>
                  </a:lnTo>
                  <a:cubicBezTo>
                    <a:pt x="13432" y="540000"/>
                    <a:pt x="0" y="526568"/>
                    <a:pt x="0" y="509999"/>
                  </a:cubicBezTo>
                  <a:lnTo>
                    <a:pt x="0" y="390001"/>
                  </a:lnTo>
                  <a:cubicBezTo>
                    <a:pt x="0" y="373432"/>
                    <a:pt x="13432" y="360000"/>
                    <a:pt x="30001" y="360000"/>
                  </a:cubicBezTo>
                  <a:lnTo>
                    <a:pt x="359684" y="360000"/>
                  </a:lnTo>
                  <a:lnTo>
                    <a:pt x="359684" y="30001"/>
                  </a:lnTo>
                  <a:cubicBezTo>
                    <a:pt x="359684" y="13432"/>
                    <a:pt x="373116" y="0"/>
                    <a:pt x="389685" y="0"/>
                  </a:cubicBezTo>
                  <a:lnTo>
                    <a:pt x="509683" y="0"/>
                  </a:lnTo>
                  <a:cubicBezTo>
                    <a:pt x="526252" y="0"/>
                    <a:pt x="539684" y="13432"/>
                    <a:pt x="539684" y="30001"/>
                  </a:cubicBezTo>
                  <a:lnTo>
                    <a:pt x="539684" y="360000"/>
                  </a:lnTo>
                  <a:lnTo>
                    <a:pt x="869999" y="360000"/>
                  </a:lnTo>
                  <a:cubicBezTo>
                    <a:pt x="886568" y="360000"/>
                    <a:pt x="900000" y="373432"/>
                    <a:pt x="900000" y="390001"/>
                  </a:cubicBez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263" name="0"/>
          <p:cNvPicPr>
            <a:picLocks noChangeAspect="1"/>
          </p:cNvPicPr>
          <p:nvPr/>
        </p:nvPicPr>
        <p:blipFill>
          <a:blip r:embed="rId3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746118" y="2240848"/>
            <a:ext cx="614852" cy="1440000"/>
          </a:xfrm>
          <a:prstGeom prst="rect">
            <a:avLst/>
          </a:prstGeom>
        </p:spPr>
      </p:pic>
      <p:pic>
        <p:nvPicPr>
          <p:cNvPr id="264" name="1"/>
          <p:cNvPicPr>
            <a:picLocks noChangeAspect="1"/>
          </p:cNvPicPr>
          <p:nvPr/>
        </p:nvPicPr>
        <p:blipFill>
          <a:blip r:embed="rId4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746118" y="2240848"/>
            <a:ext cx="614852" cy="1440000"/>
          </a:xfrm>
          <a:prstGeom prst="rect">
            <a:avLst/>
          </a:prstGeom>
        </p:spPr>
      </p:pic>
      <p:pic>
        <p:nvPicPr>
          <p:cNvPr id="265" name="2"/>
          <p:cNvPicPr>
            <a:picLocks noChangeAspect="1"/>
          </p:cNvPicPr>
          <p:nvPr/>
        </p:nvPicPr>
        <p:blipFill>
          <a:blip r:embed="rId5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746118" y="2240848"/>
            <a:ext cx="614852" cy="1440000"/>
          </a:xfrm>
          <a:prstGeom prst="rect">
            <a:avLst/>
          </a:prstGeom>
        </p:spPr>
      </p:pic>
      <p:pic>
        <p:nvPicPr>
          <p:cNvPr id="266" name="3"/>
          <p:cNvPicPr>
            <a:picLocks noChangeAspect="1"/>
          </p:cNvPicPr>
          <p:nvPr/>
        </p:nvPicPr>
        <p:blipFill>
          <a:blip r:embed="rId6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746118" y="2240848"/>
            <a:ext cx="614852" cy="1440000"/>
          </a:xfrm>
          <a:prstGeom prst="rect">
            <a:avLst/>
          </a:prstGeom>
        </p:spPr>
      </p:pic>
      <p:pic>
        <p:nvPicPr>
          <p:cNvPr id="267" name="4"/>
          <p:cNvPicPr>
            <a:picLocks noChangeAspect="1"/>
          </p:cNvPicPr>
          <p:nvPr/>
        </p:nvPicPr>
        <p:blipFill>
          <a:blip r:embed="rId7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743832" y="2240848"/>
            <a:ext cx="620198" cy="1440000"/>
          </a:xfrm>
          <a:prstGeom prst="rect">
            <a:avLst/>
          </a:prstGeom>
        </p:spPr>
      </p:pic>
      <p:pic>
        <p:nvPicPr>
          <p:cNvPr id="268" name="5"/>
          <p:cNvPicPr>
            <a:picLocks noChangeAspect="1"/>
          </p:cNvPicPr>
          <p:nvPr/>
        </p:nvPicPr>
        <p:blipFill>
          <a:blip r:embed="rId8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746117" y="2240848"/>
            <a:ext cx="617911" cy="1440000"/>
          </a:xfrm>
          <a:prstGeom prst="rect">
            <a:avLst/>
          </a:prstGeom>
        </p:spPr>
      </p:pic>
      <p:pic>
        <p:nvPicPr>
          <p:cNvPr id="269" name="6"/>
          <p:cNvPicPr>
            <a:picLocks noChangeAspect="1"/>
          </p:cNvPicPr>
          <p:nvPr/>
        </p:nvPicPr>
        <p:blipFill>
          <a:blip r:embed="rId9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746117" y="2240848"/>
            <a:ext cx="617911" cy="1440000"/>
          </a:xfrm>
          <a:prstGeom prst="rect">
            <a:avLst/>
          </a:prstGeom>
        </p:spPr>
      </p:pic>
      <p:pic>
        <p:nvPicPr>
          <p:cNvPr id="270" name="7"/>
          <p:cNvPicPr>
            <a:picLocks noChangeAspect="1"/>
          </p:cNvPicPr>
          <p:nvPr/>
        </p:nvPicPr>
        <p:blipFill>
          <a:blip r:embed="rId10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746117" y="2240848"/>
            <a:ext cx="617911" cy="1440000"/>
          </a:xfrm>
          <a:prstGeom prst="rect">
            <a:avLst/>
          </a:prstGeom>
        </p:spPr>
      </p:pic>
      <p:pic>
        <p:nvPicPr>
          <p:cNvPr id="271" name="8"/>
          <p:cNvPicPr>
            <a:picLocks noChangeAspect="1"/>
          </p:cNvPicPr>
          <p:nvPr/>
        </p:nvPicPr>
        <p:blipFill>
          <a:blip r:embed="rId11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746117" y="2240848"/>
            <a:ext cx="617911" cy="1440000"/>
          </a:xfrm>
          <a:prstGeom prst="rect">
            <a:avLst/>
          </a:prstGeom>
        </p:spPr>
      </p:pic>
      <p:pic>
        <p:nvPicPr>
          <p:cNvPr id="272" name="9"/>
          <p:cNvPicPr>
            <a:picLocks noChangeAspect="1"/>
          </p:cNvPicPr>
          <p:nvPr/>
        </p:nvPicPr>
        <p:blipFill>
          <a:blip r:embed="rId12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743830" y="2240848"/>
            <a:ext cx="623283" cy="1440000"/>
          </a:xfrm>
          <a:prstGeom prst="rect">
            <a:avLst/>
          </a:prstGeom>
        </p:spPr>
      </p:pic>
      <p:pic>
        <p:nvPicPr>
          <p:cNvPr id="284" name="00"/>
          <p:cNvPicPr>
            <a:picLocks noChangeAspect="1"/>
          </p:cNvPicPr>
          <p:nvPr/>
        </p:nvPicPr>
        <p:blipFill>
          <a:blip r:embed="rId3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152376" y="2240848"/>
            <a:ext cx="614852" cy="1440000"/>
          </a:xfrm>
          <a:prstGeom prst="rect">
            <a:avLst/>
          </a:prstGeom>
        </p:spPr>
      </p:pic>
      <p:pic>
        <p:nvPicPr>
          <p:cNvPr id="285" name="10"/>
          <p:cNvPicPr>
            <a:picLocks noChangeAspect="1"/>
          </p:cNvPicPr>
          <p:nvPr/>
        </p:nvPicPr>
        <p:blipFill>
          <a:blip r:embed="rId4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152376" y="2240848"/>
            <a:ext cx="614852" cy="1440000"/>
          </a:xfrm>
          <a:prstGeom prst="rect">
            <a:avLst/>
          </a:prstGeom>
        </p:spPr>
      </p:pic>
      <p:pic>
        <p:nvPicPr>
          <p:cNvPr id="286" name="20"/>
          <p:cNvPicPr>
            <a:picLocks noChangeAspect="1"/>
          </p:cNvPicPr>
          <p:nvPr/>
        </p:nvPicPr>
        <p:blipFill>
          <a:blip r:embed="rId5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152376" y="2240848"/>
            <a:ext cx="614852" cy="1440000"/>
          </a:xfrm>
          <a:prstGeom prst="rect">
            <a:avLst/>
          </a:prstGeom>
        </p:spPr>
      </p:pic>
      <p:pic>
        <p:nvPicPr>
          <p:cNvPr id="287" name="30"/>
          <p:cNvPicPr>
            <a:picLocks noChangeAspect="1"/>
          </p:cNvPicPr>
          <p:nvPr/>
        </p:nvPicPr>
        <p:blipFill>
          <a:blip r:embed="rId6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152376" y="2240848"/>
            <a:ext cx="614852" cy="1440000"/>
          </a:xfrm>
          <a:prstGeom prst="rect">
            <a:avLst/>
          </a:prstGeom>
        </p:spPr>
      </p:pic>
      <p:pic>
        <p:nvPicPr>
          <p:cNvPr id="288" name="40"/>
          <p:cNvPicPr>
            <a:picLocks noChangeAspect="1"/>
          </p:cNvPicPr>
          <p:nvPr/>
        </p:nvPicPr>
        <p:blipFill>
          <a:blip r:embed="rId7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150090" y="2240848"/>
            <a:ext cx="620198" cy="1440000"/>
          </a:xfrm>
          <a:prstGeom prst="rect">
            <a:avLst/>
          </a:prstGeom>
        </p:spPr>
      </p:pic>
      <p:pic>
        <p:nvPicPr>
          <p:cNvPr id="289" name="50"/>
          <p:cNvPicPr>
            <a:picLocks noChangeAspect="1"/>
          </p:cNvPicPr>
          <p:nvPr/>
        </p:nvPicPr>
        <p:blipFill>
          <a:blip r:embed="rId8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152375" y="2240848"/>
            <a:ext cx="617911" cy="1440000"/>
          </a:xfrm>
          <a:prstGeom prst="rect">
            <a:avLst/>
          </a:prstGeom>
        </p:spPr>
      </p:pic>
      <p:pic>
        <p:nvPicPr>
          <p:cNvPr id="290" name="60"/>
          <p:cNvPicPr>
            <a:picLocks noChangeAspect="1"/>
          </p:cNvPicPr>
          <p:nvPr/>
        </p:nvPicPr>
        <p:blipFill>
          <a:blip r:embed="rId9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152375" y="2240848"/>
            <a:ext cx="617911" cy="1440000"/>
          </a:xfrm>
          <a:prstGeom prst="rect">
            <a:avLst/>
          </a:prstGeom>
        </p:spPr>
      </p:pic>
      <p:pic>
        <p:nvPicPr>
          <p:cNvPr id="291" name="70"/>
          <p:cNvPicPr>
            <a:picLocks noChangeAspect="1"/>
          </p:cNvPicPr>
          <p:nvPr/>
        </p:nvPicPr>
        <p:blipFill>
          <a:blip r:embed="rId10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152375" y="2240848"/>
            <a:ext cx="617911" cy="1440000"/>
          </a:xfrm>
          <a:prstGeom prst="rect">
            <a:avLst/>
          </a:prstGeom>
        </p:spPr>
      </p:pic>
      <p:pic>
        <p:nvPicPr>
          <p:cNvPr id="292" name="80"/>
          <p:cNvPicPr>
            <a:picLocks noChangeAspect="1"/>
          </p:cNvPicPr>
          <p:nvPr/>
        </p:nvPicPr>
        <p:blipFill>
          <a:blip r:embed="rId11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152375" y="2240848"/>
            <a:ext cx="617911" cy="1440000"/>
          </a:xfrm>
          <a:prstGeom prst="rect">
            <a:avLst/>
          </a:prstGeom>
        </p:spPr>
      </p:pic>
      <p:pic>
        <p:nvPicPr>
          <p:cNvPr id="293" name="90"/>
          <p:cNvPicPr>
            <a:picLocks noChangeAspect="1"/>
          </p:cNvPicPr>
          <p:nvPr/>
        </p:nvPicPr>
        <p:blipFill>
          <a:blip r:embed="rId12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150088" y="2240848"/>
            <a:ext cx="623283" cy="1440000"/>
          </a:xfrm>
          <a:prstGeom prst="rect">
            <a:avLst/>
          </a:prstGeom>
        </p:spPr>
      </p:pic>
      <p:pic>
        <p:nvPicPr>
          <p:cNvPr id="294" name="100"/>
          <p:cNvPicPr>
            <a:picLocks noChangeAspect="1"/>
          </p:cNvPicPr>
          <p:nvPr/>
        </p:nvPicPr>
        <p:blipFill>
          <a:blip r:embed="rId4" cstate="email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504348" y="2240848"/>
            <a:ext cx="614852" cy="1440000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5148263" y="2060576"/>
            <a:ext cx="2430066" cy="1800225"/>
          </a:xfrm>
          <a:prstGeom prst="rect">
            <a:avLst/>
          </a:prstGeom>
          <a:noFill/>
          <a:ln w="6350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4" name="Red Plus Button"/>
          <p:cNvGrpSpPr/>
          <p:nvPr/>
        </p:nvGrpSpPr>
        <p:grpSpPr>
          <a:xfrm>
            <a:off x="2267744" y="3933056"/>
            <a:ext cx="792088" cy="720080"/>
            <a:chOff x="9861855" y="694581"/>
            <a:chExt cx="1440000" cy="1440000"/>
          </a:xfrm>
          <a:scene3d>
            <a:camera prst="orthographicFront">
              <a:rot lat="2400000" lon="0" rev="0"/>
            </a:camera>
            <a:lightRig rig="threePt" dir="t"/>
          </a:scene3d>
        </p:grpSpPr>
        <p:sp>
          <p:nvSpPr>
            <p:cNvPr id="78" name="円/楕円 77"/>
            <p:cNvSpPr/>
            <p:nvPr/>
          </p:nvSpPr>
          <p:spPr>
            <a:xfrm>
              <a:off x="9861855" y="694581"/>
              <a:ext cx="1440000" cy="1440000"/>
            </a:xfrm>
            <a:prstGeom prst="ellipse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/>
                <a:t>гол</a:t>
              </a:r>
              <a:endParaRPr lang="en-GB" dirty="0"/>
            </a:p>
          </p:txBody>
        </p:sp>
        <p:sp>
          <p:nvSpPr>
            <p:cNvPr id="79" name="フリーフォーム 78"/>
            <p:cNvSpPr/>
            <p:nvPr/>
          </p:nvSpPr>
          <p:spPr>
            <a:xfrm rot="16200000">
              <a:off x="10129355" y="964581"/>
              <a:ext cx="900000" cy="900000"/>
            </a:xfrm>
            <a:custGeom>
              <a:avLst/>
              <a:gdLst>
                <a:gd name="connsiteX0" fmla="*/ 900000 w 900000"/>
                <a:gd name="connsiteY0" fmla="*/ 390001 h 900000"/>
                <a:gd name="connsiteX1" fmla="*/ 900000 w 900000"/>
                <a:gd name="connsiteY1" fmla="*/ 509999 h 900000"/>
                <a:gd name="connsiteX2" fmla="*/ 869999 w 900000"/>
                <a:gd name="connsiteY2" fmla="*/ 540000 h 900000"/>
                <a:gd name="connsiteX3" fmla="*/ 539684 w 900000"/>
                <a:gd name="connsiteY3" fmla="*/ 540000 h 900000"/>
                <a:gd name="connsiteX4" fmla="*/ 539684 w 900000"/>
                <a:gd name="connsiteY4" fmla="*/ 869999 h 900000"/>
                <a:gd name="connsiteX5" fmla="*/ 509683 w 900000"/>
                <a:gd name="connsiteY5" fmla="*/ 900000 h 900000"/>
                <a:gd name="connsiteX6" fmla="*/ 389685 w 900000"/>
                <a:gd name="connsiteY6" fmla="*/ 900000 h 900000"/>
                <a:gd name="connsiteX7" fmla="*/ 359684 w 900000"/>
                <a:gd name="connsiteY7" fmla="*/ 869999 h 900000"/>
                <a:gd name="connsiteX8" fmla="*/ 359684 w 900000"/>
                <a:gd name="connsiteY8" fmla="*/ 540000 h 900000"/>
                <a:gd name="connsiteX9" fmla="*/ 30001 w 900000"/>
                <a:gd name="connsiteY9" fmla="*/ 540000 h 900000"/>
                <a:gd name="connsiteX10" fmla="*/ 0 w 900000"/>
                <a:gd name="connsiteY10" fmla="*/ 509999 h 900000"/>
                <a:gd name="connsiteX11" fmla="*/ 0 w 900000"/>
                <a:gd name="connsiteY11" fmla="*/ 390001 h 900000"/>
                <a:gd name="connsiteX12" fmla="*/ 30001 w 900000"/>
                <a:gd name="connsiteY12" fmla="*/ 360000 h 900000"/>
                <a:gd name="connsiteX13" fmla="*/ 359684 w 900000"/>
                <a:gd name="connsiteY13" fmla="*/ 360000 h 900000"/>
                <a:gd name="connsiteX14" fmla="*/ 359684 w 900000"/>
                <a:gd name="connsiteY14" fmla="*/ 30001 h 900000"/>
                <a:gd name="connsiteX15" fmla="*/ 389685 w 900000"/>
                <a:gd name="connsiteY15" fmla="*/ 0 h 900000"/>
                <a:gd name="connsiteX16" fmla="*/ 509683 w 900000"/>
                <a:gd name="connsiteY16" fmla="*/ 0 h 900000"/>
                <a:gd name="connsiteX17" fmla="*/ 539684 w 900000"/>
                <a:gd name="connsiteY17" fmla="*/ 30001 h 900000"/>
                <a:gd name="connsiteX18" fmla="*/ 539684 w 900000"/>
                <a:gd name="connsiteY18" fmla="*/ 360000 h 900000"/>
                <a:gd name="connsiteX19" fmla="*/ 869999 w 900000"/>
                <a:gd name="connsiteY19" fmla="*/ 360000 h 900000"/>
                <a:gd name="connsiteX20" fmla="*/ 900000 w 900000"/>
                <a:gd name="connsiteY20" fmla="*/ 390001 h 9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900000" h="900000">
                  <a:moveTo>
                    <a:pt x="900000" y="390001"/>
                  </a:moveTo>
                  <a:lnTo>
                    <a:pt x="900000" y="509999"/>
                  </a:lnTo>
                  <a:cubicBezTo>
                    <a:pt x="900000" y="526568"/>
                    <a:pt x="886568" y="540000"/>
                    <a:pt x="869999" y="540000"/>
                  </a:cubicBezTo>
                  <a:lnTo>
                    <a:pt x="539684" y="540000"/>
                  </a:lnTo>
                  <a:lnTo>
                    <a:pt x="539684" y="869999"/>
                  </a:lnTo>
                  <a:cubicBezTo>
                    <a:pt x="539684" y="886568"/>
                    <a:pt x="526252" y="900000"/>
                    <a:pt x="509683" y="900000"/>
                  </a:cubicBezTo>
                  <a:lnTo>
                    <a:pt x="389685" y="900000"/>
                  </a:lnTo>
                  <a:cubicBezTo>
                    <a:pt x="373116" y="900000"/>
                    <a:pt x="359684" y="886568"/>
                    <a:pt x="359684" y="869999"/>
                  </a:cubicBezTo>
                  <a:lnTo>
                    <a:pt x="359684" y="540000"/>
                  </a:lnTo>
                  <a:lnTo>
                    <a:pt x="30001" y="540000"/>
                  </a:lnTo>
                  <a:cubicBezTo>
                    <a:pt x="13432" y="540000"/>
                    <a:pt x="0" y="526568"/>
                    <a:pt x="0" y="509999"/>
                  </a:cubicBezTo>
                  <a:lnTo>
                    <a:pt x="0" y="390001"/>
                  </a:lnTo>
                  <a:cubicBezTo>
                    <a:pt x="0" y="373432"/>
                    <a:pt x="13432" y="360000"/>
                    <a:pt x="30001" y="360000"/>
                  </a:cubicBezTo>
                  <a:lnTo>
                    <a:pt x="359684" y="360000"/>
                  </a:lnTo>
                  <a:lnTo>
                    <a:pt x="359684" y="30001"/>
                  </a:lnTo>
                  <a:cubicBezTo>
                    <a:pt x="359684" y="13432"/>
                    <a:pt x="373116" y="0"/>
                    <a:pt x="389685" y="0"/>
                  </a:cubicBezTo>
                  <a:lnTo>
                    <a:pt x="509683" y="0"/>
                  </a:lnTo>
                  <a:cubicBezTo>
                    <a:pt x="526252" y="0"/>
                    <a:pt x="539684" y="13432"/>
                    <a:pt x="539684" y="30001"/>
                  </a:cubicBezTo>
                  <a:lnTo>
                    <a:pt x="539684" y="360000"/>
                  </a:lnTo>
                  <a:lnTo>
                    <a:pt x="869999" y="360000"/>
                  </a:lnTo>
                  <a:cubicBezTo>
                    <a:pt x="886568" y="360000"/>
                    <a:pt x="900000" y="373432"/>
                    <a:pt x="900000" y="390001"/>
                  </a:cubicBez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80" name="0"/>
          <p:cNvPicPr>
            <a:picLocks noChangeAspect="1"/>
          </p:cNvPicPr>
          <p:nvPr/>
        </p:nvPicPr>
        <p:blipFill>
          <a:blip r:embed="rId3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3022164" y="2243603"/>
            <a:ext cx="614852" cy="1440000"/>
          </a:xfrm>
          <a:prstGeom prst="rect">
            <a:avLst/>
          </a:prstGeom>
        </p:spPr>
      </p:pic>
      <p:pic>
        <p:nvPicPr>
          <p:cNvPr id="81" name="1"/>
          <p:cNvPicPr>
            <a:picLocks noChangeAspect="1"/>
          </p:cNvPicPr>
          <p:nvPr/>
        </p:nvPicPr>
        <p:blipFill>
          <a:blip r:embed="rId4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3022164" y="2243603"/>
            <a:ext cx="614852" cy="1440000"/>
          </a:xfrm>
          <a:prstGeom prst="rect">
            <a:avLst/>
          </a:prstGeom>
        </p:spPr>
      </p:pic>
      <p:pic>
        <p:nvPicPr>
          <p:cNvPr id="82" name="2"/>
          <p:cNvPicPr>
            <a:picLocks noChangeAspect="1"/>
          </p:cNvPicPr>
          <p:nvPr/>
        </p:nvPicPr>
        <p:blipFill>
          <a:blip r:embed="rId5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3022164" y="2243603"/>
            <a:ext cx="614852" cy="1440000"/>
          </a:xfrm>
          <a:prstGeom prst="rect">
            <a:avLst/>
          </a:prstGeom>
        </p:spPr>
      </p:pic>
      <p:pic>
        <p:nvPicPr>
          <p:cNvPr id="83" name="3"/>
          <p:cNvPicPr>
            <a:picLocks noChangeAspect="1"/>
          </p:cNvPicPr>
          <p:nvPr/>
        </p:nvPicPr>
        <p:blipFill>
          <a:blip r:embed="rId6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3022164" y="2243603"/>
            <a:ext cx="614852" cy="1440000"/>
          </a:xfrm>
          <a:prstGeom prst="rect">
            <a:avLst/>
          </a:prstGeom>
        </p:spPr>
      </p:pic>
      <p:pic>
        <p:nvPicPr>
          <p:cNvPr id="84" name="4"/>
          <p:cNvPicPr>
            <a:picLocks noChangeAspect="1"/>
          </p:cNvPicPr>
          <p:nvPr/>
        </p:nvPicPr>
        <p:blipFill>
          <a:blip r:embed="rId7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3019878" y="2243603"/>
            <a:ext cx="620198" cy="1440000"/>
          </a:xfrm>
          <a:prstGeom prst="rect">
            <a:avLst/>
          </a:prstGeom>
        </p:spPr>
      </p:pic>
      <p:pic>
        <p:nvPicPr>
          <p:cNvPr id="85" name="5"/>
          <p:cNvPicPr>
            <a:picLocks noChangeAspect="1"/>
          </p:cNvPicPr>
          <p:nvPr/>
        </p:nvPicPr>
        <p:blipFill>
          <a:blip r:embed="rId8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3022163" y="2243603"/>
            <a:ext cx="617911" cy="1440000"/>
          </a:xfrm>
          <a:prstGeom prst="rect">
            <a:avLst/>
          </a:prstGeom>
        </p:spPr>
      </p:pic>
      <p:pic>
        <p:nvPicPr>
          <p:cNvPr id="86" name="6"/>
          <p:cNvPicPr>
            <a:picLocks noChangeAspect="1"/>
          </p:cNvPicPr>
          <p:nvPr/>
        </p:nvPicPr>
        <p:blipFill>
          <a:blip r:embed="rId9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3022163" y="2243603"/>
            <a:ext cx="617911" cy="1440000"/>
          </a:xfrm>
          <a:prstGeom prst="rect">
            <a:avLst/>
          </a:prstGeom>
        </p:spPr>
      </p:pic>
      <p:pic>
        <p:nvPicPr>
          <p:cNvPr id="87" name="7"/>
          <p:cNvPicPr>
            <a:picLocks noChangeAspect="1"/>
          </p:cNvPicPr>
          <p:nvPr/>
        </p:nvPicPr>
        <p:blipFill>
          <a:blip r:embed="rId10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3022163" y="2243603"/>
            <a:ext cx="617911" cy="1440000"/>
          </a:xfrm>
          <a:prstGeom prst="rect">
            <a:avLst/>
          </a:prstGeom>
        </p:spPr>
      </p:pic>
      <p:pic>
        <p:nvPicPr>
          <p:cNvPr id="88" name="8"/>
          <p:cNvPicPr>
            <a:picLocks noChangeAspect="1"/>
          </p:cNvPicPr>
          <p:nvPr/>
        </p:nvPicPr>
        <p:blipFill>
          <a:blip r:embed="rId11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3022163" y="2243603"/>
            <a:ext cx="617911" cy="1440000"/>
          </a:xfrm>
          <a:prstGeom prst="rect">
            <a:avLst/>
          </a:prstGeom>
        </p:spPr>
      </p:pic>
      <p:pic>
        <p:nvPicPr>
          <p:cNvPr id="89" name="9"/>
          <p:cNvPicPr>
            <a:picLocks noChangeAspect="1"/>
          </p:cNvPicPr>
          <p:nvPr/>
        </p:nvPicPr>
        <p:blipFill>
          <a:blip r:embed="rId12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3019876" y="2243603"/>
            <a:ext cx="623283" cy="1440000"/>
          </a:xfrm>
          <a:prstGeom prst="rect">
            <a:avLst/>
          </a:prstGeom>
        </p:spPr>
      </p:pic>
      <p:pic>
        <p:nvPicPr>
          <p:cNvPr id="90" name="00"/>
          <p:cNvPicPr>
            <a:picLocks noChangeAspect="1"/>
          </p:cNvPicPr>
          <p:nvPr/>
        </p:nvPicPr>
        <p:blipFill>
          <a:blip r:embed="rId3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428422" y="2243603"/>
            <a:ext cx="614852" cy="1440000"/>
          </a:xfrm>
          <a:prstGeom prst="rect">
            <a:avLst/>
          </a:prstGeom>
        </p:spPr>
      </p:pic>
      <p:pic>
        <p:nvPicPr>
          <p:cNvPr id="91" name="10"/>
          <p:cNvPicPr>
            <a:picLocks noChangeAspect="1"/>
          </p:cNvPicPr>
          <p:nvPr/>
        </p:nvPicPr>
        <p:blipFill>
          <a:blip r:embed="rId4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428422" y="2243603"/>
            <a:ext cx="614852" cy="1440000"/>
          </a:xfrm>
          <a:prstGeom prst="rect">
            <a:avLst/>
          </a:prstGeom>
        </p:spPr>
      </p:pic>
      <p:pic>
        <p:nvPicPr>
          <p:cNvPr id="92" name="20"/>
          <p:cNvPicPr>
            <a:picLocks noChangeAspect="1"/>
          </p:cNvPicPr>
          <p:nvPr/>
        </p:nvPicPr>
        <p:blipFill>
          <a:blip r:embed="rId5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428422" y="2243603"/>
            <a:ext cx="614852" cy="1440000"/>
          </a:xfrm>
          <a:prstGeom prst="rect">
            <a:avLst/>
          </a:prstGeom>
        </p:spPr>
      </p:pic>
      <p:pic>
        <p:nvPicPr>
          <p:cNvPr id="93" name="30"/>
          <p:cNvPicPr>
            <a:picLocks noChangeAspect="1"/>
          </p:cNvPicPr>
          <p:nvPr/>
        </p:nvPicPr>
        <p:blipFill>
          <a:blip r:embed="rId6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428422" y="2243603"/>
            <a:ext cx="614852" cy="1440000"/>
          </a:xfrm>
          <a:prstGeom prst="rect">
            <a:avLst/>
          </a:prstGeom>
        </p:spPr>
      </p:pic>
      <p:pic>
        <p:nvPicPr>
          <p:cNvPr id="94" name="40"/>
          <p:cNvPicPr>
            <a:picLocks noChangeAspect="1"/>
          </p:cNvPicPr>
          <p:nvPr/>
        </p:nvPicPr>
        <p:blipFill>
          <a:blip r:embed="rId7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426136" y="2243603"/>
            <a:ext cx="620198" cy="1440000"/>
          </a:xfrm>
          <a:prstGeom prst="rect">
            <a:avLst/>
          </a:prstGeom>
        </p:spPr>
      </p:pic>
      <p:pic>
        <p:nvPicPr>
          <p:cNvPr id="95" name="50"/>
          <p:cNvPicPr>
            <a:picLocks noChangeAspect="1"/>
          </p:cNvPicPr>
          <p:nvPr/>
        </p:nvPicPr>
        <p:blipFill>
          <a:blip r:embed="rId8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428421" y="2243603"/>
            <a:ext cx="617911" cy="1440000"/>
          </a:xfrm>
          <a:prstGeom prst="rect">
            <a:avLst/>
          </a:prstGeom>
        </p:spPr>
      </p:pic>
      <p:pic>
        <p:nvPicPr>
          <p:cNvPr id="96" name="60"/>
          <p:cNvPicPr>
            <a:picLocks noChangeAspect="1"/>
          </p:cNvPicPr>
          <p:nvPr/>
        </p:nvPicPr>
        <p:blipFill>
          <a:blip r:embed="rId9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428421" y="2243603"/>
            <a:ext cx="617911" cy="1440000"/>
          </a:xfrm>
          <a:prstGeom prst="rect">
            <a:avLst/>
          </a:prstGeom>
        </p:spPr>
      </p:pic>
      <p:pic>
        <p:nvPicPr>
          <p:cNvPr id="97" name="70"/>
          <p:cNvPicPr>
            <a:picLocks noChangeAspect="1"/>
          </p:cNvPicPr>
          <p:nvPr/>
        </p:nvPicPr>
        <p:blipFill>
          <a:blip r:embed="rId10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428421" y="2243603"/>
            <a:ext cx="617911" cy="1440000"/>
          </a:xfrm>
          <a:prstGeom prst="rect">
            <a:avLst/>
          </a:prstGeom>
        </p:spPr>
      </p:pic>
      <p:pic>
        <p:nvPicPr>
          <p:cNvPr id="98" name="80"/>
          <p:cNvPicPr>
            <a:picLocks noChangeAspect="1"/>
          </p:cNvPicPr>
          <p:nvPr/>
        </p:nvPicPr>
        <p:blipFill>
          <a:blip r:embed="rId11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428421" y="2243603"/>
            <a:ext cx="617911" cy="1440000"/>
          </a:xfrm>
          <a:prstGeom prst="rect">
            <a:avLst/>
          </a:prstGeom>
        </p:spPr>
      </p:pic>
      <p:pic>
        <p:nvPicPr>
          <p:cNvPr id="99" name="90"/>
          <p:cNvPicPr>
            <a:picLocks noChangeAspect="1"/>
          </p:cNvPicPr>
          <p:nvPr/>
        </p:nvPicPr>
        <p:blipFill>
          <a:blip r:embed="rId12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426134" y="2243603"/>
            <a:ext cx="623283" cy="1440000"/>
          </a:xfrm>
          <a:prstGeom prst="rect">
            <a:avLst/>
          </a:prstGeom>
        </p:spPr>
      </p:pic>
      <p:pic>
        <p:nvPicPr>
          <p:cNvPr id="100" name="100"/>
          <p:cNvPicPr>
            <a:picLocks noChangeAspect="1"/>
          </p:cNvPicPr>
          <p:nvPr/>
        </p:nvPicPr>
        <p:blipFill>
          <a:blip r:embed="rId4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1780395" y="2243603"/>
            <a:ext cx="614852" cy="1440000"/>
          </a:xfrm>
          <a:prstGeom prst="rect">
            <a:avLst/>
          </a:prstGeom>
        </p:spPr>
      </p:pic>
      <p:sp>
        <p:nvSpPr>
          <p:cNvPr id="101" name="正方形/長方形 100"/>
          <p:cNvSpPr/>
          <p:nvPr/>
        </p:nvSpPr>
        <p:spPr>
          <a:xfrm>
            <a:off x="1423988" y="2063751"/>
            <a:ext cx="2430066" cy="1800225"/>
          </a:xfrm>
          <a:prstGeom prst="rect">
            <a:avLst/>
          </a:prstGeom>
          <a:noFill/>
          <a:ln w="635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60" name="ball-left 1">
            <a:hlinkClick r:id="rId13" action="ppaction://hlinksldjump"/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827584" y="5661248"/>
            <a:ext cx="675084" cy="63907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72" name="Red Team Button"/>
          <p:cNvSpPr/>
          <p:nvPr/>
        </p:nvSpPr>
        <p:spPr>
          <a:xfrm>
            <a:off x="527228" y="176600"/>
            <a:ext cx="1080000" cy="54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j-lt"/>
              </a:rPr>
              <a:t>Игрок 1</a:t>
            </a:r>
            <a:endParaRPr lang="en-GB" sz="2000" b="1" dirty="0">
              <a:latin typeface="+mj-lt"/>
            </a:endParaRPr>
          </a:p>
        </p:txBody>
      </p:sp>
      <p:pic>
        <p:nvPicPr>
          <p:cNvPr id="74" name="ball-left 1">
            <a:hlinkClick r:id="rId15" action="ppaction://hlinksldjump"/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2051720" y="4797152"/>
            <a:ext cx="675084" cy="63907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75" name="ball-left 1">
            <a:hlinkClick r:id="rId16" action="ppaction://hlinksldjump"/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1547664" y="5445224"/>
            <a:ext cx="675085" cy="63908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76" name="ball-left 1">
            <a:hlinkClick r:id="rId17" action="ppaction://hlinksldjump"/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467544" y="5013176"/>
            <a:ext cx="675084" cy="63907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77" name="ball-left 1">
            <a:hlinkClick r:id="rId18" action="ppaction://hlinksldjump"/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2987824" y="6021288"/>
            <a:ext cx="675085" cy="63908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102" name="ball-left 1">
            <a:hlinkClick r:id="rId19" action="ppaction://hlinksldjump"/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2699792" y="5373216"/>
            <a:ext cx="675085" cy="63908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103" name="ball-left 1">
            <a:hlinkClick r:id="rId20" action="ppaction://hlinksldjump"/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4788024" y="6218921"/>
            <a:ext cx="675084" cy="639079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pic>
        <p:nvPicPr>
          <p:cNvPr id="104" name="ball-left 1">
            <a:hlinkClick r:id="rId21" action="ppaction://hlinksldjump"/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6156176" y="5661248"/>
            <a:ext cx="675085" cy="63908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pic>
        <p:nvPicPr>
          <p:cNvPr id="105" name="ball-left 1">
            <a:hlinkClick r:id="rId22" action="ppaction://hlinksldjump"/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5508104" y="5949280"/>
            <a:ext cx="675084" cy="639079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pic>
        <p:nvPicPr>
          <p:cNvPr id="106" name="ball-left 1">
            <a:hlinkClick r:id="rId23" action="ppaction://hlinksldjump"/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3923928" y="6218921"/>
            <a:ext cx="675084" cy="639079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pic>
        <p:nvPicPr>
          <p:cNvPr id="107" name="ball-left 1">
            <a:hlinkClick r:id="rId24" action="ppaction://hlinksldjump"/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6876256" y="5805264"/>
            <a:ext cx="675084" cy="639079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pic>
        <p:nvPicPr>
          <p:cNvPr id="108" name="ball-left 1">
            <a:hlinkClick r:id="rId25" action="ppaction://hlinksldjump"/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7596336" y="6218921"/>
            <a:ext cx="675084" cy="639079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sp>
        <p:nvSpPr>
          <p:cNvPr id="123" name="Blue Team Button"/>
          <p:cNvSpPr/>
          <p:nvPr/>
        </p:nvSpPr>
        <p:spPr>
          <a:xfrm>
            <a:off x="7526231" y="176600"/>
            <a:ext cx="1080000" cy="54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+mj-lt"/>
              </a:rPr>
              <a:t>Игрок 2</a:t>
            </a:r>
            <a:endParaRPr lang="en-GB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0" name="Прямоугольник 109">
            <a:hlinkHover r:id="" action="ppaction://noaction">
              <a:snd r:embed="rId26" name="click.wav"/>
            </a:hlinkHover>
          </p:cNvPr>
          <p:cNvSpPr/>
          <p:nvPr/>
        </p:nvSpPr>
        <p:spPr>
          <a:xfrm>
            <a:off x="4349270" y="4969065"/>
            <a:ext cx="444843" cy="64255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</a:p>
        </p:txBody>
      </p:sp>
      <p:sp>
        <p:nvSpPr>
          <p:cNvPr id="125" name="Скругленная прямоугольная выноска 124"/>
          <p:cNvSpPr/>
          <p:nvPr/>
        </p:nvSpPr>
        <p:spPr>
          <a:xfrm>
            <a:off x="1979712" y="1052736"/>
            <a:ext cx="5029200" cy="1249363"/>
          </a:xfrm>
          <a:prstGeom prst="wedgeRoundRectCallout">
            <a:avLst>
              <a:gd name="adj1" fmla="val 644"/>
              <a:gd name="adj2" fmla="val 263445"/>
              <a:gd name="adj3" fmla="val 16667"/>
            </a:avLst>
          </a:prstGeom>
          <a:solidFill>
            <a:schemeClr val="lt1">
              <a:alpha val="74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Выберите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цветок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(щелкните на него).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После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ответа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вернитесь и измените свой счет по кнопке с «+»  и передайте  очередь другому игроку.</a:t>
            </a:r>
          </a:p>
        </p:txBody>
      </p:sp>
      <p:pic>
        <p:nvPicPr>
          <p:cNvPr id="112" name="ball-left 1">
            <a:hlinkClick r:id="rId27" action="ppaction://hlinksldjump"/>
            <a:hlinkHover r:id="" action="ppaction://noaction" highlightClick="1"/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8244408" y="5229200"/>
            <a:ext cx="675085" cy="639080"/>
          </a:xfrm>
          <a:prstGeom prst="rect">
            <a:avLst/>
          </a:prstGeom>
          <a:ln w="28575"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fill="hold">
                      <p:stCondLst>
                        <p:cond delay="indefinite"/>
                      </p:stCondLst>
                      <p:childTnLst>
                        <p:par>
                          <p:cTn id="441" fill="hold">
                            <p:stCondLst>
                              <p:cond delay="0"/>
                            </p:stCondLst>
                            <p:childTnLst>
                              <p:par>
                                <p:cTn id="4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>
                      <p:stCondLst>
                        <p:cond delay="indefinite"/>
                      </p:stCondLst>
                      <p:childTnLst>
                        <p:par>
                          <p:cTn id="453" fill="hold">
                            <p:stCondLst>
                              <p:cond delay="0"/>
                            </p:stCondLst>
                            <p:childTnLst>
                              <p:par>
                                <p:cTn id="4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8" fill="hold">
                      <p:stCondLst>
                        <p:cond delay="indefinite"/>
                      </p:stCondLst>
                      <p:childTnLst>
                        <p:par>
                          <p:cTn id="469" fill="hold">
                            <p:stCondLst>
                              <p:cond delay="0"/>
                            </p:stCondLst>
                            <p:childTnLst>
                              <p:par>
                                <p:cTn id="4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0" fill="hold">
                      <p:stCondLst>
                        <p:cond delay="indefinite"/>
                      </p:stCondLst>
                      <p:childTnLst>
                        <p:par>
                          <p:cTn id="481" fill="hold">
                            <p:stCondLst>
                              <p:cond delay="0"/>
                            </p:stCondLst>
                            <p:childTnLst>
                              <p:par>
                                <p:cTn id="4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2" fill="hold">
                      <p:stCondLst>
                        <p:cond delay="indefinite"/>
                      </p:stCondLst>
                      <p:childTnLst>
                        <p:par>
                          <p:cTn id="493" fill="hold">
                            <p:stCondLst>
                              <p:cond delay="0"/>
                            </p:stCondLst>
                            <p:childTnLst>
                              <p:par>
                                <p:cTn id="4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>
                      <p:stCondLst>
                        <p:cond delay="indefinite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>
                      <p:stCondLst>
                        <p:cond delay="indefinite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6" fill="hold">
                      <p:stCondLst>
                        <p:cond delay="indefinite"/>
                      </p:stCondLst>
                      <p:childTnLst>
                        <p:par>
                          <p:cTn id="517" fill="hold">
                            <p:stCondLst>
                              <p:cond delay="0"/>
                            </p:stCondLst>
                            <p:childTnLst>
                              <p:par>
                                <p:cTn id="5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>
                      <p:stCondLst>
                        <p:cond delay="indefinite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2" fill="hold">
                      <p:stCondLst>
                        <p:cond delay="indefinite"/>
                      </p:stCondLst>
                      <p:childTnLst>
                        <p:par>
                          <p:cTn id="533" fill="hold">
                            <p:stCondLst>
                              <p:cond delay="0"/>
                            </p:stCondLst>
                            <p:childTnLst>
                              <p:par>
                                <p:cTn id="5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8" fill="hold">
                      <p:stCondLst>
                        <p:cond delay="indefinite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4" fill="hold">
                      <p:stCondLst>
                        <p:cond delay="indefinite"/>
                      </p:stCondLst>
                      <p:childTnLst>
                        <p:par>
                          <p:cTn id="545" fill="hold">
                            <p:stCondLst>
                              <p:cond delay="0"/>
                            </p:stCondLst>
                            <p:childTnLst>
                              <p:par>
                                <p:cTn id="5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0" fill="hold">
                      <p:stCondLst>
                        <p:cond delay="indefinite"/>
                      </p:stCondLst>
                      <p:childTnLst>
                        <p:par>
                          <p:cTn id="551" fill="hold">
                            <p:stCondLst>
                              <p:cond delay="0"/>
                            </p:stCondLst>
                            <p:childTnLst>
                              <p:par>
                                <p:cTn id="5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6" fill="hold">
                      <p:stCondLst>
                        <p:cond delay="indefinite"/>
                      </p:stCondLst>
                      <p:childTnLst>
                        <p:par>
                          <p:cTn id="557" fill="hold">
                            <p:stCondLst>
                              <p:cond delay="0"/>
                            </p:stCondLst>
                            <p:childTnLst>
                              <p:par>
                                <p:cTn id="5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2" fill="hold">
                      <p:stCondLst>
                        <p:cond delay="indefinite"/>
                      </p:stCondLst>
                      <p:childTnLst>
                        <p:par>
                          <p:cTn id="563" fill="hold">
                            <p:stCondLst>
                              <p:cond delay="0"/>
                            </p:stCondLst>
                            <p:childTnLst>
                              <p:par>
                                <p:cTn id="5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8" fill="hold">
                      <p:stCondLst>
                        <p:cond delay="indefinite"/>
                      </p:stCondLst>
                      <p:childTnLst>
                        <p:par>
                          <p:cTn id="569" fill="hold">
                            <p:stCondLst>
                              <p:cond delay="0"/>
                            </p:stCondLst>
                            <p:childTnLst>
                              <p:par>
                                <p:cTn id="5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4" fill="hold">
                      <p:stCondLst>
                        <p:cond delay="indefinite"/>
                      </p:stCondLst>
                      <p:childTnLst>
                        <p:par>
                          <p:cTn id="575" fill="hold">
                            <p:stCondLst>
                              <p:cond delay="0"/>
                            </p:stCondLst>
                            <p:childTnLst>
                              <p:par>
                                <p:cTn id="5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0" fill="hold">
                      <p:stCondLst>
                        <p:cond delay="indefinite"/>
                      </p:stCondLst>
                      <p:childTnLst>
                        <p:par>
                          <p:cTn id="581" fill="hold">
                            <p:stCondLst>
                              <p:cond delay="0"/>
                            </p:stCondLst>
                            <p:childTnLst>
                              <p:par>
                                <p:cTn id="5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0" fill="hold">
                      <p:stCondLst>
                        <p:cond delay="indefinite"/>
                      </p:stCondLst>
                      <p:childTnLst>
                        <p:par>
                          <p:cTn id="591" fill="hold">
                            <p:stCondLst>
                              <p:cond delay="0"/>
                            </p:stCondLst>
                            <p:childTnLst>
                              <p:par>
                                <p:cTn id="5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6" fill="hold">
                      <p:stCondLst>
                        <p:cond delay="indefinite"/>
                      </p:stCondLst>
                      <p:childTnLst>
                        <p:par>
                          <p:cTn id="597" fill="hold">
                            <p:stCondLst>
                              <p:cond delay="0"/>
                            </p:stCondLst>
                            <p:childTnLst>
                              <p:par>
                                <p:cTn id="59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2" fill="hold">
                      <p:stCondLst>
                        <p:cond delay="indefinite"/>
                      </p:stCondLst>
                      <p:childTnLst>
                        <p:par>
                          <p:cTn id="603" fill="hold">
                            <p:stCondLst>
                              <p:cond delay="0"/>
                            </p:stCondLst>
                            <p:childTnLst>
                              <p:par>
                                <p:cTn id="6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8" fill="hold">
                      <p:stCondLst>
                        <p:cond delay="indefinite"/>
                      </p:stCondLst>
                      <p:childTnLst>
                        <p:par>
                          <p:cTn id="609" fill="hold">
                            <p:stCondLst>
                              <p:cond delay="0"/>
                            </p:stCondLst>
                            <p:childTnLst>
                              <p:par>
                                <p:cTn id="6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4" fill="hold">
                      <p:stCondLst>
                        <p:cond delay="indefinite"/>
                      </p:stCondLst>
                      <p:childTnLst>
                        <p:par>
                          <p:cTn id="615" fill="hold">
                            <p:stCondLst>
                              <p:cond delay="0"/>
                            </p:stCondLst>
                            <p:childTnLst>
                              <p:par>
                                <p:cTn id="6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0" fill="hold">
                      <p:stCondLst>
                        <p:cond delay="indefinite"/>
                      </p:stCondLst>
                      <p:childTnLst>
                        <p:par>
                          <p:cTn id="621" fill="hold">
                            <p:stCondLst>
                              <p:cond delay="0"/>
                            </p:stCondLst>
                            <p:childTnLst>
                              <p:par>
                                <p:cTn id="6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6" fill="hold">
                      <p:stCondLst>
                        <p:cond delay="indefinite"/>
                      </p:stCondLst>
                      <p:childTnLst>
                        <p:par>
                          <p:cTn id="627" fill="hold">
                            <p:stCondLst>
                              <p:cond delay="0"/>
                            </p:stCondLst>
                            <p:childTnLst>
                              <p:par>
                                <p:cTn id="6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2" fill="hold">
                      <p:stCondLst>
                        <p:cond delay="indefinite"/>
                      </p:stCondLst>
                      <p:childTnLst>
                        <p:par>
                          <p:cTn id="633" fill="hold">
                            <p:stCondLst>
                              <p:cond delay="0"/>
                            </p:stCondLst>
                            <p:childTnLst>
                              <p:par>
                                <p:cTn id="6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8" fill="hold">
                      <p:stCondLst>
                        <p:cond delay="indefinite"/>
                      </p:stCondLst>
                      <p:childTnLst>
                        <p:par>
                          <p:cTn id="639" fill="hold">
                            <p:stCondLst>
                              <p:cond delay="0"/>
                            </p:stCondLst>
                            <p:childTnLst>
                              <p:par>
                                <p:cTn id="6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4" fill="hold">
                      <p:stCondLst>
                        <p:cond delay="indefinite"/>
                      </p:stCondLst>
                      <p:childTnLst>
                        <p:par>
                          <p:cTn id="645" fill="hold">
                            <p:stCondLst>
                              <p:cond delay="0"/>
                            </p:stCondLst>
                            <p:childTnLst>
                              <p:par>
                                <p:cTn id="6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4" fill="hold">
                      <p:stCondLst>
                        <p:cond delay="indefinite"/>
                      </p:stCondLst>
                      <p:childTnLst>
                        <p:par>
                          <p:cTn id="655" fill="hold">
                            <p:stCondLst>
                              <p:cond delay="0"/>
                            </p:stCondLst>
                            <p:childTnLst>
                              <p:par>
                                <p:cTn id="6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0" fill="hold">
                      <p:stCondLst>
                        <p:cond delay="indefinite"/>
                      </p:stCondLst>
                      <p:childTnLst>
                        <p:par>
                          <p:cTn id="661" fill="hold">
                            <p:stCondLst>
                              <p:cond delay="0"/>
                            </p:stCondLst>
                            <p:childTnLst>
                              <p:par>
                                <p:cTn id="6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6" fill="hold">
                      <p:stCondLst>
                        <p:cond delay="indefinite"/>
                      </p:stCondLst>
                      <p:childTnLst>
                        <p:par>
                          <p:cTn id="667" fill="hold">
                            <p:stCondLst>
                              <p:cond delay="0"/>
                            </p:stCondLst>
                            <p:childTnLst>
                              <p:par>
                                <p:cTn id="6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2" fill="hold">
                      <p:stCondLst>
                        <p:cond delay="indefinite"/>
                      </p:stCondLst>
                      <p:childTnLst>
                        <p:par>
                          <p:cTn id="673" fill="hold">
                            <p:stCondLst>
                              <p:cond delay="0"/>
                            </p:stCondLst>
                            <p:childTnLst>
                              <p:par>
                                <p:cTn id="6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8" fill="hold">
                      <p:stCondLst>
                        <p:cond delay="indefinite"/>
                      </p:stCondLst>
                      <p:childTnLst>
                        <p:par>
                          <p:cTn id="679" fill="hold">
                            <p:stCondLst>
                              <p:cond delay="0"/>
                            </p:stCondLst>
                            <p:childTnLst>
                              <p:par>
                                <p:cTn id="6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4" fill="hold">
                      <p:stCondLst>
                        <p:cond delay="indefinite"/>
                      </p:stCondLst>
                      <p:childTnLst>
                        <p:par>
                          <p:cTn id="685" fill="hold">
                            <p:stCondLst>
                              <p:cond delay="0"/>
                            </p:stCondLst>
                            <p:childTnLst>
                              <p:par>
                                <p:cTn id="6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0" fill="hold">
                      <p:stCondLst>
                        <p:cond delay="indefinite"/>
                      </p:stCondLst>
                      <p:childTnLst>
                        <p:par>
                          <p:cTn id="691" fill="hold">
                            <p:stCondLst>
                              <p:cond delay="0"/>
                            </p:stCondLst>
                            <p:childTnLst>
                              <p:par>
                                <p:cTn id="6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6" fill="hold">
                      <p:stCondLst>
                        <p:cond delay="indefinite"/>
                      </p:stCondLst>
                      <p:childTnLst>
                        <p:par>
                          <p:cTn id="697" fill="hold">
                            <p:stCondLst>
                              <p:cond delay="0"/>
                            </p:stCondLst>
                            <p:childTnLst>
                              <p:par>
                                <p:cTn id="69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2" fill="hold">
                      <p:stCondLst>
                        <p:cond delay="indefinite"/>
                      </p:stCondLst>
                      <p:childTnLst>
                        <p:par>
                          <p:cTn id="703" fill="hold">
                            <p:stCondLst>
                              <p:cond delay="0"/>
                            </p:stCondLst>
                            <p:childTnLst>
                              <p:par>
                                <p:cTn id="7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8" fill="hold">
                      <p:stCondLst>
                        <p:cond delay="indefinite"/>
                      </p:stCondLst>
                      <p:childTnLst>
                        <p:par>
                          <p:cTn id="709" fill="hold">
                            <p:stCondLst>
                              <p:cond delay="0"/>
                            </p:stCondLst>
                            <p:childTnLst>
                              <p:par>
                                <p:cTn id="7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0" fill="hold">
                      <p:stCondLst>
                        <p:cond delay="indefinite"/>
                      </p:stCondLst>
                      <p:childTnLst>
                        <p:par>
                          <p:cTn id="721" fill="hold">
                            <p:stCondLst>
                              <p:cond delay="0"/>
                            </p:stCondLst>
                            <p:childTnLst>
                              <p:par>
                                <p:cTn id="7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2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5" fill="hold">
                      <p:stCondLst>
                        <p:cond delay="0"/>
                      </p:stCondLst>
                      <p:childTnLst>
                        <p:par>
                          <p:cTn id="726" fill="hold">
                            <p:stCondLst>
                              <p:cond delay="0"/>
                            </p:stCondLst>
                            <p:childTnLst>
                              <p:par>
                                <p:cTn id="7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9" fill="hold">
                      <p:stCondLst>
                        <p:cond delay="indefinite"/>
                      </p:stCondLst>
                      <p:childTnLst>
                        <p:par>
                          <p:cTn id="730" fill="hold">
                            <p:stCondLst>
                              <p:cond delay="0"/>
                            </p:stCondLst>
                            <p:childTnLst>
                              <p:par>
                                <p:cTn id="7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5" fill="hold">
                      <p:stCondLst>
                        <p:cond delay="indefinite"/>
                      </p:stCondLst>
                      <p:childTnLst>
                        <p:par>
                          <p:cTn id="736" fill="hold">
                            <p:stCondLst>
                              <p:cond delay="0"/>
                            </p:stCondLst>
                            <p:childTnLst>
                              <p:par>
                                <p:cTn id="7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1" fill="hold">
                      <p:stCondLst>
                        <p:cond delay="indefinite"/>
                      </p:stCondLst>
                      <p:childTnLst>
                        <p:par>
                          <p:cTn id="742" fill="hold">
                            <p:stCondLst>
                              <p:cond delay="0"/>
                            </p:stCondLst>
                            <p:childTnLst>
                              <p:par>
                                <p:cTn id="7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7" fill="hold">
                      <p:stCondLst>
                        <p:cond delay="indefinite"/>
                      </p:stCondLst>
                      <p:childTnLst>
                        <p:par>
                          <p:cTn id="748" fill="hold">
                            <p:stCondLst>
                              <p:cond delay="0"/>
                            </p:stCondLst>
                            <p:childTnLst>
                              <p:par>
                                <p:cTn id="7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3" fill="hold">
                      <p:stCondLst>
                        <p:cond delay="indefinite"/>
                      </p:stCondLst>
                      <p:childTnLst>
                        <p:par>
                          <p:cTn id="754" fill="hold">
                            <p:stCondLst>
                              <p:cond delay="0"/>
                            </p:stCondLst>
                            <p:childTnLst>
                              <p:par>
                                <p:cTn id="7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9" fill="hold">
                      <p:stCondLst>
                        <p:cond delay="indefinite"/>
                      </p:stCondLst>
                      <p:childTnLst>
                        <p:par>
                          <p:cTn id="760" fill="hold">
                            <p:stCondLst>
                              <p:cond delay="0"/>
                            </p:stCondLst>
                            <p:childTnLst>
                              <p:par>
                                <p:cTn id="7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5" fill="hold">
                      <p:stCondLst>
                        <p:cond delay="indefinite"/>
                      </p:stCondLst>
                      <p:childTnLst>
                        <p:par>
                          <p:cTn id="766" fill="hold">
                            <p:stCondLst>
                              <p:cond delay="0"/>
                            </p:stCondLst>
                            <p:childTnLst>
                              <p:par>
                                <p:cTn id="7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1" fill="hold">
                      <p:stCondLst>
                        <p:cond delay="indefinite"/>
                      </p:stCondLst>
                      <p:childTnLst>
                        <p:par>
                          <p:cTn id="772" fill="hold">
                            <p:stCondLst>
                              <p:cond delay="0"/>
                            </p:stCondLst>
                            <p:childTnLst>
                              <p:par>
                                <p:cTn id="7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7" fill="hold">
                      <p:stCondLst>
                        <p:cond delay="indefinite"/>
                      </p:stCondLst>
                      <p:childTnLst>
                        <p:par>
                          <p:cTn id="778" fill="hold">
                            <p:stCondLst>
                              <p:cond delay="0"/>
                            </p:stCondLst>
                            <p:childTnLst>
                              <p:par>
                                <p:cTn id="7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5" fill="hold">
                      <p:stCondLst>
                        <p:cond delay="indefinite"/>
                      </p:stCondLst>
                      <p:childTnLst>
                        <p:par>
                          <p:cTn id="786" fill="hold">
                            <p:stCondLst>
                              <p:cond delay="0"/>
                            </p:stCondLst>
                            <p:childTnLst>
                              <p:par>
                                <p:cTn id="7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1" fill="hold">
                      <p:stCondLst>
                        <p:cond delay="indefinite"/>
                      </p:stCondLst>
                      <p:childTnLst>
                        <p:par>
                          <p:cTn id="792" fill="hold">
                            <p:stCondLst>
                              <p:cond delay="0"/>
                            </p:stCondLst>
                            <p:childTnLst>
                              <p:par>
                                <p:cTn id="7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7" fill="hold">
                      <p:stCondLst>
                        <p:cond delay="indefinite"/>
                      </p:stCondLst>
                      <p:childTnLst>
                        <p:par>
                          <p:cTn id="798" fill="hold">
                            <p:stCondLst>
                              <p:cond delay="0"/>
                            </p:stCondLst>
                            <p:childTnLst>
                              <p:par>
                                <p:cTn id="7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3" fill="hold">
                      <p:stCondLst>
                        <p:cond delay="indefinite"/>
                      </p:stCondLst>
                      <p:childTnLst>
                        <p:par>
                          <p:cTn id="804" fill="hold">
                            <p:stCondLst>
                              <p:cond delay="0"/>
                            </p:stCondLst>
                            <p:childTnLst>
                              <p:par>
                                <p:cTn id="8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9" fill="hold">
                      <p:stCondLst>
                        <p:cond delay="indefinite"/>
                      </p:stCondLst>
                      <p:childTnLst>
                        <p:par>
                          <p:cTn id="810" fill="hold">
                            <p:stCondLst>
                              <p:cond delay="0"/>
                            </p:stCondLst>
                            <p:childTnLst>
                              <p:par>
                                <p:cTn id="8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5" fill="hold">
                      <p:stCondLst>
                        <p:cond delay="indefinite"/>
                      </p:stCondLst>
                      <p:childTnLst>
                        <p:par>
                          <p:cTn id="816" fill="hold">
                            <p:stCondLst>
                              <p:cond delay="0"/>
                            </p:stCondLst>
                            <p:childTnLst>
                              <p:par>
                                <p:cTn id="8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1" fill="hold">
                      <p:stCondLst>
                        <p:cond delay="indefinite"/>
                      </p:stCondLst>
                      <p:childTnLst>
                        <p:par>
                          <p:cTn id="822" fill="hold">
                            <p:stCondLst>
                              <p:cond delay="0"/>
                            </p:stCondLst>
                            <p:childTnLst>
                              <p:par>
                                <p:cTn id="8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7" fill="hold">
                      <p:stCondLst>
                        <p:cond delay="indefinite"/>
                      </p:stCondLst>
                      <p:childTnLst>
                        <p:par>
                          <p:cTn id="828" fill="hold">
                            <p:stCondLst>
                              <p:cond delay="0"/>
                            </p:stCondLst>
                            <p:childTnLst>
                              <p:par>
                                <p:cTn id="8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3" fill="hold">
                      <p:stCondLst>
                        <p:cond delay="indefinite"/>
                      </p:stCondLst>
                      <p:childTnLst>
                        <p:par>
                          <p:cTn id="834" fill="hold">
                            <p:stCondLst>
                              <p:cond delay="0"/>
                            </p:stCondLst>
                            <p:childTnLst>
                              <p:par>
                                <p:cTn id="8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9" fill="hold">
                      <p:stCondLst>
                        <p:cond delay="indefinite"/>
                      </p:stCondLst>
                      <p:childTnLst>
                        <p:par>
                          <p:cTn id="840" fill="hold">
                            <p:stCondLst>
                              <p:cond delay="0"/>
                            </p:stCondLst>
                            <p:childTnLst>
                              <p:par>
                                <p:cTn id="8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9" fill="hold">
                      <p:stCondLst>
                        <p:cond delay="indefinite"/>
                      </p:stCondLst>
                      <p:childTnLst>
                        <p:par>
                          <p:cTn id="850" fill="hold">
                            <p:stCondLst>
                              <p:cond delay="0"/>
                            </p:stCondLst>
                            <p:childTnLst>
                              <p:par>
                                <p:cTn id="8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5" fill="hold">
                      <p:stCondLst>
                        <p:cond delay="indefinite"/>
                      </p:stCondLst>
                      <p:childTnLst>
                        <p:par>
                          <p:cTn id="856" fill="hold">
                            <p:stCondLst>
                              <p:cond delay="0"/>
                            </p:stCondLst>
                            <p:childTnLst>
                              <p:par>
                                <p:cTn id="8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1" fill="hold">
                      <p:stCondLst>
                        <p:cond delay="indefinite"/>
                      </p:stCondLst>
                      <p:childTnLst>
                        <p:par>
                          <p:cTn id="862" fill="hold">
                            <p:stCondLst>
                              <p:cond delay="0"/>
                            </p:stCondLst>
                            <p:childTnLst>
                              <p:par>
                                <p:cTn id="8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7" fill="hold">
                      <p:stCondLst>
                        <p:cond delay="indefinite"/>
                      </p:stCondLst>
                      <p:childTnLst>
                        <p:par>
                          <p:cTn id="868" fill="hold">
                            <p:stCondLst>
                              <p:cond delay="0"/>
                            </p:stCondLst>
                            <p:childTnLst>
                              <p:par>
                                <p:cTn id="8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3" fill="hold">
                      <p:stCondLst>
                        <p:cond delay="indefinite"/>
                      </p:stCondLst>
                      <p:childTnLst>
                        <p:par>
                          <p:cTn id="874" fill="hold">
                            <p:stCondLst>
                              <p:cond delay="0"/>
                            </p:stCondLst>
                            <p:childTnLst>
                              <p:par>
                                <p:cTn id="8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9" fill="hold">
                      <p:stCondLst>
                        <p:cond delay="indefinite"/>
                      </p:stCondLst>
                      <p:childTnLst>
                        <p:par>
                          <p:cTn id="880" fill="hold">
                            <p:stCondLst>
                              <p:cond delay="0"/>
                            </p:stCondLst>
                            <p:childTnLst>
                              <p:par>
                                <p:cTn id="8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5" fill="hold">
                      <p:stCondLst>
                        <p:cond delay="indefinite"/>
                      </p:stCondLst>
                      <p:childTnLst>
                        <p:par>
                          <p:cTn id="886" fill="hold">
                            <p:stCondLst>
                              <p:cond delay="0"/>
                            </p:stCondLst>
                            <p:childTnLst>
                              <p:par>
                                <p:cTn id="8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1" fill="hold">
                      <p:stCondLst>
                        <p:cond delay="indefinite"/>
                      </p:stCondLst>
                      <p:childTnLst>
                        <p:par>
                          <p:cTn id="892" fill="hold">
                            <p:stCondLst>
                              <p:cond delay="0"/>
                            </p:stCondLst>
                            <p:childTnLst>
                              <p:par>
                                <p:cTn id="8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7" fill="hold">
                      <p:stCondLst>
                        <p:cond delay="indefinite"/>
                      </p:stCondLst>
                      <p:childTnLst>
                        <p:par>
                          <p:cTn id="898" fill="hold">
                            <p:stCondLst>
                              <p:cond delay="0"/>
                            </p:stCondLst>
                            <p:childTnLst>
                              <p:par>
                                <p:cTn id="8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3" fill="hold">
                      <p:stCondLst>
                        <p:cond delay="indefinite"/>
                      </p:stCondLst>
                      <p:childTnLst>
                        <p:par>
                          <p:cTn id="904" fill="hold">
                            <p:stCondLst>
                              <p:cond delay="0"/>
                            </p:stCondLst>
                            <p:childTnLst>
                              <p:par>
                                <p:cTn id="9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3" fill="hold">
                      <p:stCondLst>
                        <p:cond delay="indefinite"/>
                      </p:stCondLst>
                      <p:childTnLst>
                        <p:par>
                          <p:cTn id="914" fill="hold">
                            <p:stCondLst>
                              <p:cond delay="0"/>
                            </p:stCondLst>
                            <p:childTnLst>
                              <p:par>
                                <p:cTn id="9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9" fill="hold">
                      <p:stCondLst>
                        <p:cond delay="indefinite"/>
                      </p:stCondLst>
                      <p:childTnLst>
                        <p:par>
                          <p:cTn id="920" fill="hold">
                            <p:stCondLst>
                              <p:cond delay="0"/>
                            </p:stCondLst>
                            <p:childTnLst>
                              <p:par>
                                <p:cTn id="9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5" fill="hold">
                      <p:stCondLst>
                        <p:cond delay="indefinite"/>
                      </p:stCondLst>
                      <p:childTnLst>
                        <p:par>
                          <p:cTn id="926" fill="hold">
                            <p:stCondLst>
                              <p:cond delay="0"/>
                            </p:stCondLst>
                            <p:childTnLst>
                              <p:par>
                                <p:cTn id="9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1" fill="hold">
                      <p:stCondLst>
                        <p:cond delay="indefinite"/>
                      </p:stCondLst>
                      <p:childTnLst>
                        <p:par>
                          <p:cTn id="932" fill="hold">
                            <p:stCondLst>
                              <p:cond delay="0"/>
                            </p:stCondLst>
                            <p:childTnLst>
                              <p:par>
                                <p:cTn id="9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7" fill="hold">
                      <p:stCondLst>
                        <p:cond delay="indefinite"/>
                      </p:stCondLst>
                      <p:childTnLst>
                        <p:par>
                          <p:cTn id="938" fill="hold">
                            <p:stCondLst>
                              <p:cond delay="0"/>
                            </p:stCondLst>
                            <p:childTnLst>
                              <p:par>
                                <p:cTn id="9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3" fill="hold">
                      <p:stCondLst>
                        <p:cond delay="indefinite"/>
                      </p:stCondLst>
                      <p:childTnLst>
                        <p:par>
                          <p:cTn id="944" fill="hold">
                            <p:stCondLst>
                              <p:cond delay="0"/>
                            </p:stCondLst>
                            <p:childTnLst>
                              <p:par>
                                <p:cTn id="9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9" fill="hold">
                      <p:stCondLst>
                        <p:cond delay="indefinite"/>
                      </p:stCondLst>
                      <p:childTnLst>
                        <p:par>
                          <p:cTn id="950" fill="hold">
                            <p:stCondLst>
                              <p:cond delay="0"/>
                            </p:stCondLst>
                            <p:childTnLst>
                              <p:par>
                                <p:cTn id="9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5" fill="hold">
                      <p:stCondLst>
                        <p:cond delay="indefinite"/>
                      </p:stCondLst>
                      <p:childTnLst>
                        <p:par>
                          <p:cTn id="956" fill="hold">
                            <p:stCondLst>
                              <p:cond delay="0"/>
                            </p:stCondLst>
                            <p:childTnLst>
                              <p:par>
                                <p:cTn id="9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1" fill="hold">
                      <p:stCondLst>
                        <p:cond delay="indefinite"/>
                      </p:stCondLst>
                      <p:childTnLst>
                        <p:par>
                          <p:cTn id="962" fill="hold">
                            <p:stCondLst>
                              <p:cond delay="0"/>
                            </p:stCondLst>
                            <p:childTnLst>
                              <p:par>
                                <p:cTn id="9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7" fill="hold">
                      <p:stCondLst>
                        <p:cond delay="indefinite"/>
                      </p:stCondLst>
                      <p:childTnLst>
                        <p:par>
                          <p:cTn id="968" fill="hold">
                            <p:stCondLst>
                              <p:cond delay="0"/>
                            </p:stCondLst>
                            <p:childTnLst>
                              <p:par>
                                <p:cTn id="9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7" fill="hold">
                      <p:stCondLst>
                        <p:cond delay="indefinite"/>
                      </p:stCondLst>
                      <p:childTnLst>
                        <p:par>
                          <p:cTn id="978" fill="hold">
                            <p:stCondLst>
                              <p:cond delay="0"/>
                            </p:stCondLst>
                            <p:childTnLst>
                              <p:par>
                                <p:cTn id="9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3" fill="hold">
                      <p:stCondLst>
                        <p:cond delay="indefinite"/>
                      </p:stCondLst>
                      <p:childTnLst>
                        <p:par>
                          <p:cTn id="984" fill="hold">
                            <p:stCondLst>
                              <p:cond delay="0"/>
                            </p:stCondLst>
                            <p:childTnLst>
                              <p:par>
                                <p:cTn id="9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9" fill="hold">
                      <p:stCondLst>
                        <p:cond delay="indefinite"/>
                      </p:stCondLst>
                      <p:childTnLst>
                        <p:par>
                          <p:cTn id="990" fill="hold">
                            <p:stCondLst>
                              <p:cond delay="0"/>
                            </p:stCondLst>
                            <p:childTnLst>
                              <p:par>
                                <p:cTn id="9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5" fill="hold">
                      <p:stCondLst>
                        <p:cond delay="indefinite"/>
                      </p:stCondLst>
                      <p:childTnLst>
                        <p:par>
                          <p:cTn id="996" fill="hold">
                            <p:stCondLst>
                              <p:cond delay="0"/>
                            </p:stCondLst>
                            <p:childTnLst>
                              <p:par>
                                <p:cTn id="9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1" fill="hold">
                      <p:stCondLst>
                        <p:cond delay="indefinite"/>
                      </p:stCondLst>
                      <p:childTnLst>
                        <p:par>
                          <p:cTn id="1002" fill="hold">
                            <p:stCondLst>
                              <p:cond delay="0"/>
                            </p:stCondLst>
                            <p:childTnLst>
                              <p:par>
                                <p:cTn id="10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7" fill="hold">
                      <p:stCondLst>
                        <p:cond delay="indefinite"/>
                      </p:stCondLst>
                      <p:childTnLst>
                        <p:par>
                          <p:cTn id="1008" fill="hold">
                            <p:stCondLst>
                              <p:cond delay="0"/>
                            </p:stCondLst>
                            <p:childTnLst>
                              <p:par>
                                <p:cTn id="10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3" fill="hold">
                      <p:stCondLst>
                        <p:cond delay="indefinite"/>
                      </p:stCondLst>
                      <p:childTnLst>
                        <p:par>
                          <p:cTn id="1014" fill="hold">
                            <p:stCondLst>
                              <p:cond delay="0"/>
                            </p:stCondLst>
                            <p:childTnLst>
                              <p:par>
                                <p:cTn id="10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9" fill="hold">
                      <p:stCondLst>
                        <p:cond delay="indefinite"/>
                      </p:stCondLst>
                      <p:childTnLst>
                        <p:par>
                          <p:cTn id="1020" fill="hold">
                            <p:stCondLst>
                              <p:cond delay="0"/>
                            </p:stCondLst>
                            <p:childTnLst>
                              <p:par>
                                <p:cTn id="10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5" fill="hold">
                      <p:stCondLst>
                        <p:cond delay="indefinite"/>
                      </p:stCondLst>
                      <p:childTnLst>
                        <p:par>
                          <p:cTn id="1026" fill="hold">
                            <p:stCondLst>
                              <p:cond delay="0"/>
                            </p:stCondLst>
                            <p:childTnLst>
                              <p:par>
                                <p:cTn id="10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1" fill="hold">
                      <p:stCondLst>
                        <p:cond delay="indefinite"/>
                      </p:stCondLst>
                      <p:childTnLst>
                        <p:par>
                          <p:cTn id="1032" fill="hold">
                            <p:stCondLst>
                              <p:cond delay="0"/>
                            </p:stCondLst>
                            <p:childTnLst>
                              <p:par>
                                <p:cTn id="10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1" fill="hold">
                      <p:stCondLst>
                        <p:cond delay="indefinite"/>
                      </p:stCondLst>
                      <p:childTnLst>
                        <p:par>
                          <p:cTn id="1042" fill="hold">
                            <p:stCondLst>
                              <p:cond delay="0"/>
                            </p:stCondLst>
                            <p:childTnLst>
                              <p:par>
                                <p:cTn id="10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7" fill="hold">
                      <p:stCondLst>
                        <p:cond delay="indefinite"/>
                      </p:stCondLst>
                      <p:childTnLst>
                        <p:par>
                          <p:cTn id="1048" fill="hold">
                            <p:stCondLst>
                              <p:cond delay="0"/>
                            </p:stCondLst>
                            <p:childTnLst>
                              <p:par>
                                <p:cTn id="10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3" fill="hold">
                      <p:stCondLst>
                        <p:cond delay="indefinite"/>
                      </p:stCondLst>
                      <p:childTnLst>
                        <p:par>
                          <p:cTn id="1054" fill="hold">
                            <p:stCondLst>
                              <p:cond delay="0"/>
                            </p:stCondLst>
                            <p:childTnLst>
                              <p:par>
                                <p:cTn id="10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9" fill="hold">
                      <p:stCondLst>
                        <p:cond delay="indefinite"/>
                      </p:stCondLst>
                      <p:childTnLst>
                        <p:par>
                          <p:cTn id="1060" fill="hold">
                            <p:stCondLst>
                              <p:cond delay="0"/>
                            </p:stCondLst>
                            <p:childTnLst>
                              <p:par>
                                <p:cTn id="10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5" fill="hold">
                      <p:stCondLst>
                        <p:cond delay="indefinite"/>
                      </p:stCondLst>
                      <p:childTnLst>
                        <p:par>
                          <p:cTn id="1066" fill="hold">
                            <p:stCondLst>
                              <p:cond delay="0"/>
                            </p:stCondLst>
                            <p:childTnLst>
                              <p:par>
                                <p:cTn id="10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1" fill="hold">
                      <p:stCondLst>
                        <p:cond delay="indefinite"/>
                      </p:stCondLst>
                      <p:childTnLst>
                        <p:par>
                          <p:cTn id="1072" fill="hold">
                            <p:stCondLst>
                              <p:cond delay="0"/>
                            </p:stCondLst>
                            <p:childTnLst>
                              <p:par>
                                <p:cTn id="10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7" fill="hold">
                      <p:stCondLst>
                        <p:cond delay="indefinite"/>
                      </p:stCondLst>
                      <p:childTnLst>
                        <p:par>
                          <p:cTn id="1078" fill="hold">
                            <p:stCondLst>
                              <p:cond delay="0"/>
                            </p:stCondLst>
                            <p:childTnLst>
                              <p:par>
                                <p:cTn id="10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3" fill="hold">
                      <p:stCondLst>
                        <p:cond delay="indefinite"/>
                      </p:stCondLst>
                      <p:childTnLst>
                        <p:par>
                          <p:cTn id="1084" fill="hold">
                            <p:stCondLst>
                              <p:cond delay="0"/>
                            </p:stCondLst>
                            <p:childTnLst>
                              <p:par>
                                <p:cTn id="10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9" fill="hold">
                      <p:stCondLst>
                        <p:cond delay="indefinite"/>
                      </p:stCondLst>
                      <p:childTnLst>
                        <p:par>
                          <p:cTn id="1090" fill="hold">
                            <p:stCondLst>
                              <p:cond delay="0"/>
                            </p:stCondLst>
                            <p:childTnLst>
                              <p:par>
                                <p:cTn id="10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5" fill="hold">
                      <p:stCondLst>
                        <p:cond delay="indefinite"/>
                      </p:stCondLst>
                      <p:childTnLst>
                        <p:par>
                          <p:cTn id="1096" fill="hold">
                            <p:stCondLst>
                              <p:cond delay="0"/>
                            </p:stCondLst>
                            <p:childTnLst>
                              <p:par>
                                <p:cTn id="10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5" fill="hold">
                      <p:stCondLst>
                        <p:cond delay="indefinite"/>
                      </p:stCondLst>
                      <p:childTnLst>
                        <p:par>
                          <p:cTn id="1106" fill="hold">
                            <p:stCondLst>
                              <p:cond delay="0"/>
                            </p:stCondLst>
                            <p:childTnLst>
                              <p:par>
                                <p:cTn id="11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1" fill="hold">
                      <p:stCondLst>
                        <p:cond delay="indefinite"/>
                      </p:stCondLst>
                      <p:childTnLst>
                        <p:par>
                          <p:cTn id="1112" fill="hold">
                            <p:stCondLst>
                              <p:cond delay="0"/>
                            </p:stCondLst>
                            <p:childTnLst>
                              <p:par>
                                <p:cTn id="11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7" fill="hold">
                      <p:stCondLst>
                        <p:cond delay="indefinite"/>
                      </p:stCondLst>
                      <p:childTnLst>
                        <p:par>
                          <p:cTn id="1118" fill="hold">
                            <p:stCondLst>
                              <p:cond delay="0"/>
                            </p:stCondLst>
                            <p:childTnLst>
                              <p:par>
                                <p:cTn id="11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3" fill="hold">
                      <p:stCondLst>
                        <p:cond delay="indefinite"/>
                      </p:stCondLst>
                      <p:childTnLst>
                        <p:par>
                          <p:cTn id="1124" fill="hold">
                            <p:stCondLst>
                              <p:cond delay="0"/>
                            </p:stCondLst>
                            <p:childTnLst>
                              <p:par>
                                <p:cTn id="1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9" fill="hold">
                      <p:stCondLst>
                        <p:cond delay="indefinite"/>
                      </p:stCondLst>
                      <p:childTnLst>
                        <p:par>
                          <p:cTn id="1130" fill="hold">
                            <p:stCondLst>
                              <p:cond delay="0"/>
                            </p:stCondLst>
                            <p:childTnLst>
                              <p:par>
                                <p:cTn id="11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5" fill="hold">
                      <p:stCondLst>
                        <p:cond delay="indefinite"/>
                      </p:stCondLst>
                      <p:childTnLst>
                        <p:par>
                          <p:cTn id="1136" fill="hold">
                            <p:stCondLst>
                              <p:cond delay="0"/>
                            </p:stCondLst>
                            <p:childTnLst>
                              <p:par>
                                <p:cTn id="11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1" fill="hold">
                      <p:stCondLst>
                        <p:cond delay="indefinite"/>
                      </p:stCondLst>
                      <p:childTnLst>
                        <p:par>
                          <p:cTn id="1142" fill="hold">
                            <p:stCondLst>
                              <p:cond delay="0"/>
                            </p:stCondLst>
                            <p:childTnLst>
                              <p:par>
                                <p:cTn id="11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7" fill="hold">
                      <p:stCondLst>
                        <p:cond delay="indefinite"/>
                      </p:stCondLst>
                      <p:childTnLst>
                        <p:par>
                          <p:cTn id="1148" fill="hold">
                            <p:stCondLst>
                              <p:cond delay="0"/>
                            </p:stCondLst>
                            <p:childTnLst>
                              <p:par>
                                <p:cTn id="11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3" fill="hold">
                      <p:stCondLst>
                        <p:cond delay="indefinite"/>
                      </p:stCondLst>
                      <p:childTnLst>
                        <p:par>
                          <p:cTn id="1154" fill="hold">
                            <p:stCondLst>
                              <p:cond delay="0"/>
                            </p:stCondLst>
                            <p:childTnLst>
                              <p:par>
                                <p:cTn id="11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9" fill="hold">
                      <p:stCondLst>
                        <p:cond delay="indefinite"/>
                      </p:stCondLst>
                      <p:childTnLst>
                        <p:par>
                          <p:cTn id="1160" fill="hold">
                            <p:stCondLst>
                              <p:cond delay="0"/>
                            </p:stCondLst>
                            <p:childTnLst>
                              <p:par>
                                <p:cTn id="11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9" fill="hold">
                      <p:stCondLst>
                        <p:cond delay="indefinite"/>
                      </p:stCondLst>
                      <p:childTnLst>
                        <p:par>
                          <p:cTn id="1170" fill="hold">
                            <p:stCondLst>
                              <p:cond delay="0"/>
                            </p:stCondLst>
                            <p:childTnLst>
                              <p:par>
                                <p:cTn id="11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5" fill="hold">
                      <p:stCondLst>
                        <p:cond delay="indefinite"/>
                      </p:stCondLst>
                      <p:childTnLst>
                        <p:par>
                          <p:cTn id="1176" fill="hold">
                            <p:stCondLst>
                              <p:cond delay="0"/>
                            </p:stCondLst>
                            <p:childTnLst>
                              <p:par>
                                <p:cTn id="11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1" fill="hold">
                      <p:stCondLst>
                        <p:cond delay="indefinite"/>
                      </p:stCondLst>
                      <p:childTnLst>
                        <p:par>
                          <p:cTn id="1182" fill="hold">
                            <p:stCondLst>
                              <p:cond delay="0"/>
                            </p:stCondLst>
                            <p:childTnLst>
                              <p:par>
                                <p:cTn id="11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7" fill="hold">
                      <p:stCondLst>
                        <p:cond delay="indefinite"/>
                      </p:stCondLst>
                      <p:childTnLst>
                        <p:par>
                          <p:cTn id="1188" fill="hold">
                            <p:stCondLst>
                              <p:cond delay="0"/>
                            </p:stCondLst>
                            <p:childTnLst>
                              <p:par>
                                <p:cTn id="11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3" fill="hold">
                      <p:stCondLst>
                        <p:cond delay="indefinite"/>
                      </p:stCondLst>
                      <p:childTnLst>
                        <p:par>
                          <p:cTn id="1194" fill="hold">
                            <p:stCondLst>
                              <p:cond delay="0"/>
                            </p:stCondLst>
                            <p:childTnLst>
                              <p:par>
                                <p:cTn id="11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9" fill="hold">
                      <p:stCondLst>
                        <p:cond delay="indefinite"/>
                      </p:stCondLst>
                      <p:childTnLst>
                        <p:par>
                          <p:cTn id="1200" fill="hold">
                            <p:stCondLst>
                              <p:cond delay="0"/>
                            </p:stCondLst>
                            <p:childTnLst>
                              <p:par>
                                <p:cTn id="12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5" fill="hold">
                      <p:stCondLst>
                        <p:cond delay="indefinite"/>
                      </p:stCondLst>
                      <p:childTnLst>
                        <p:par>
                          <p:cTn id="1206" fill="hold">
                            <p:stCondLst>
                              <p:cond delay="0"/>
                            </p:stCondLst>
                            <p:childTnLst>
                              <p:par>
                                <p:cTn id="12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1" fill="hold">
                      <p:stCondLst>
                        <p:cond delay="indefinite"/>
                      </p:stCondLst>
                      <p:childTnLst>
                        <p:par>
                          <p:cTn id="1212" fill="hold">
                            <p:stCondLst>
                              <p:cond delay="0"/>
                            </p:stCondLst>
                            <p:childTnLst>
                              <p:par>
                                <p:cTn id="12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7" fill="hold">
                      <p:stCondLst>
                        <p:cond delay="indefinite"/>
                      </p:stCondLst>
                      <p:childTnLst>
                        <p:par>
                          <p:cTn id="1218" fill="hold">
                            <p:stCondLst>
                              <p:cond delay="0"/>
                            </p:stCondLst>
                            <p:childTnLst>
                              <p:par>
                                <p:cTn id="12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3" fill="hold">
                      <p:stCondLst>
                        <p:cond delay="indefinite"/>
                      </p:stCondLst>
                      <p:childTnLst>
                        <p:par>
                          <p:cTn id="1224" fill="hold">
                            <p:stCondLst>
                              <p:cond delay="0"/>
                            </p:stCondLst>
                            <p:childTnLst>
                              <p:par>
                                <p:cTn id="12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3" fill="hold">
                      <p:stCondLst>
                        <p:cond delay="indefinite"/>
                      </p:stCondLst>
                      <p:childTnLst>
                        <p:par>
                          <p:cTn id="1234" fill="hold">
                            <p:stCondLst>
                              <p:cond delay="0"/>
                            </p:stCondLst>
                            <p:childTnLst>
                              <p:par>
                                <p:cTn id="12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9" fill="hold">
                      <p:stCondLst>
                        <p:cond delay="indefinite"/>
                      </p:stCondLst>
                      <p:childTnLst>
                        <p:par>
                          <p:cTn id="1240" fill="hold">
                            <p:stCondLst>
                              <p:cond delay="0"/>
                            </p:stCondLst>
                            <p:childTnLst>
                              <p:par>
                                <p:cTn id="12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5" fill="hold">
                      <p:stCondLst>
                        <p:cond delay="indefinite"/>
                      </p:stCondLst>
                      <p:childTnLst>
                        <p:par>
                          <p:cTn id="1246" fill="hold">
                            <p:stCondLst>
                              <p:cond delay="0"/>
                            </p:stCondLst>
                            <p:childTnLst>
                              <p:par>
                                <p:cTn id="12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1" fill="hold">
                      <p:stCondLst>
                        <p:cond delay="indefinite"/>
                      </p:stCondLst>
                      <p:childTnLst>
                        <p:par>
                          <p:cTn id="1252" fill="hold">
                            <p:stCondLst>
                              <p:cond delay="0"/>
                            </p:stCondLst>
                            <p:childTnLst>
                              <p:par>
                                <p:cTn id="12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7" fill="hold">
                      <p:stCondLst>
                        <p:cond delay="indefinite"/>
                      </p:stCondLst>
                      <p:childTnLst>
                        <p:par>
                          <p:cTn id="1258" fill="hold">
                            <p:stCondLst>
                              <p:cond delay="0"/>
                            </p:stCondLst>
                            <p:childTnLst>
                              <p:par>
                                <p:cTn id="12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3" fill="hold">
                      <p:stCondLst>
                        <p:cond delay="indefinite"/>
                      </p:stCondLst>
                      <p:childTnLst>
                        <p:par>
                          <p:cTn id="1264" fill="hold">
                            <p:stCondLst>
                              <p:cond delay="0"/>
                            </p:stCondLst>
                            <p:childTnLst>
                              <p:par>
                                <p:cTn id="12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9" fill="hold">
                      <p:stCondLst>
                        <p:cond delay="indefinite"/>
                      </p:stCondLst>
                      <p:childTnLst>
                        <p:par>
                          <p:cTn id="1270" fill="hold">
                            <p:stCondLst>
                              <p:cond delay="0"/>
                            </p:stCondLst>
                            <p:childTnLst>
                              <p:par>
                                <p:cTn id="12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5" fill="hold">
                      <p:stCondLst>
                        <p:cond delay="indefinite"/>
                      </p:stCondLst>
                      <p:childTnLst>
                        <p:par>
                          <p:cTn id="1276" fill="hold">
                            <p:stCondLst>
                              <p:cond delay="0"/>
                            </p:stCondLst>
                            <p:childTnLst>
                              <p:par>
                                <p:cTn id="12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1" fill="hold">
                      <p:stCondLst>
                        <p:cond delay="indefinite"/>
                      </p:stCondLst>
                      <p:childTnLst>
                        <p:par>
                          <p:cTn id="1282" fill="hold">
                            <p:stCondLst>
                              <p:cond delay="0"/>
                            </p:stCondLst>
                            <p:childTnLst>
                              <p:par>
                                <p:cTn id="12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7" fill="hold">
                      <p:stCondLst>
                        <p:cond delay="indefinite"/>
                      </p:stCondLst>
                      <p:childTnLst>
                        <p:par>
                          <p:cTn id="1288" fill="hold">
                            <p:stCondLst>
                              <p:cond delay="0"/>
                            </p:stCondLst>
                            <p:childTnLst>
                              <p:par>
                                <p:cTn id="12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7" fill="hold">
                      <p:stCondLst>
                        <p:cond delay="indefinite"/>
                      </p:stCondLst>
                      <p:childTnLst>
                        <p:par>
                          <p:cTn id="1298" fill="hold">
                            <p:stCondLst>
                              <p:cond delay="0"/>
                            </p:stCondLst>
                            <p:childTnLst>
                              <p:par>
                                <p:cTn id="12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3" fill="hold">
                      <p:stCondLst>
                        <p:cond delay="indefinite"/>
                      </p:stCondLst>
                      <p:childTnLst>
                        <p:par>
                          <p:cTn id="1304" fill="hold">
                            <p:stCondLst>
                              <p:cond delay="0"/>
                            </p:stCondLst>
                            <p:childTnLst>
                              <p:par>
                                <p:cTn id="13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9" fill="hold">
                      <p:stCondLst>
                        <p:cond delay="indefinite"/>
                      </p:stCondLst>
                      <p:childTnLst>
                        <p:par>
                          <p:cTn id="1310" fill="hold">
                            <p:stCondLst>
                              <p:cond delay="0"/>
                            </p:stCondLst>
                            <p:childTnLst>
                              <p:par>
                                <p:cTn id="13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5" fill="hold">
                      <p:stCondLst>
                        <p:cond delay="indefinite"/>
                      </p:stCondLst>
                      <p:childTnLst>
                        <p:par>
                          <p:cTn id="1316" fill="hold">
                            <p:stCondLst>
                              <p:cond delay="0"/>
                            </p:stCondLst>
                            <p:childTnLst>
                              <p:par>
                                <p:cTn id="13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1" fill="hold">
                      <p:stCondLst>
                        <p:cond delay="indefinite"/>
                      </p:stCondLst>
                      <p:childTnLst>
                        <p:par>
                          <p:cTn id="1322" fill="hold">
                            <p:stCondLst>
                              <p:cond delay="0"/>
                            </p:stCondLst>
                            <p:childTnLst>
                              <p:par>
                                <p:cTn id="13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7" fill="hold">
                      <p:stCondLst>
                        <p:cond delay="indefinite"/>
                      </p:stCondLst>
                      <p:childTnLst>
                        <p:par>
                          <p:cTn id="1328" fill="hold">
                            <p:stCondLst>
                              <p:cond delay="0"/>
                            </p:stCondLst>
                            <p:childTnLst>
                              <p:par>
                                <p:cTn id="13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3" fill="hold">
                      <p:stCondLst>
                        <p:cond delay="indefinite"/>
                      </p:stCondLst>
                      <p:childTnLst>
                        <p:par>
                          <p:cTn id="1334" fill="hold">
                            <p:stCondLst>
                              <p:cond delay="0"/>
                            </p:stCondLst>
                            <p:childTnLst>
                              <p:par>
                                <p:cTn id="13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9" fill="hold">
                      <p:stCondLst>
                        <p:cond delay="indefinite"/>
                      </p:stCondLst>
                      <p:childTnLst>
                        <p:par>
                          <p:cTn id="1340" fill="hold">
                            <p:stCondLst>
                              <p:cond delay="0"/>
                            </p:stCondLst>
                            <p:childTnLst>
                              <p:par>
                                <p:cTn id="13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5" fill="hold">
                      <p:stCondLst>
                        <p:cond delay="indefinite"/>
                      </p:stCondLst>
                      <p:childTnLst>
                        <p:par>
                          <p:cTn id="1346" fill="hold">
                            <p:stCondLst>
                              <p:cond delay="0"/>
                            </p:stCondLst>
                            <p:childTnLst>
                              <p:par>
                                <p:cTn id="13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1" fill="hold">
                      <p:stCondLst>
                        <p:cond delay="indefinite"/>
                      </p:stCondLst>
                      <p:childTnLst>
                        <p:par>
                          <p:cTn id="1352" fill="hold">
                            <p:stCondLst>
                              <p:cond delay="0"/>
                            </p:stCondLst>
                            <p:childTnLst>
                              <p:par>
                                <p:cTn id="13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3" fill="hold">
                      <p:stCondLst>
                        <p:cond delay="indefinite"/>
                      </p:stCondLst>
                      <p:childTnLst>
                        <p:par>
                          <p:cTn id="1364" fill="hold">
                            <p:stCondLst>
                              <p:cond delay="0"/>
                            </p:stCondLst>
                            <p:childTnLst>
                              <p:par>
                                <p:cTn id="13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6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8" fill="hold">
                      <p:stCondLst>
                        <p:cond delay="0"/>
                      </p:stCondLst>
                      <p:childTnLst>
                        <p:par>
                          <p:cTn id="1369" fill="hold">
                            <p:stCondLst>
                              <p:cond delay="0"/>
                            </p:stCondLst>
                            <p:childTnLst>
                              <p:par>
                                <p:cTn id="13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373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4" fill="hold">
                      <p:stCondLst>
                        <p:cond delay="0"/>
                      </p:stCondLst>
                      <p:childTnLst>
                        <p:par>
                          <p:cTn id="1375" fill="hold">
                            <p:stCondLst>
                              <p:cond delay="0"/>
                            </p:stCondLst>
                            <p:childTnLst>
                              <p:par>
                                <p:cTn id="137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379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0" fill="hold">
                      <p:stCondLst>
                        <p:cond delay="0"/>
                      </p:stCondLst>
                      <p:childTnLst>
                        <p:par>
                          <p:cTn id="1381" fill="hold">
                            <p:stCondLst>
                              <p:cond delay="0"/>
                            </p:stCondLst>
                            <p:childTnLst>
                              <p:par>
                                <p:cTn id="138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385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6" fill="hold">
                      <p:stCondLst>
                        <p:cond delay="0"/>
                      </p:stCondLst>
                      <p:childTnLst>
                        <p:par>
                          <p:cTn id="1387" fill="hold">
                            <p:stCondLst>
                              <p:cond delay="0"/>
                            </p:stCondLst>
                            <p:childTnLst>
                              <p:par>
                                <p:cTn id="138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391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2" fill="hold">
                      <p:stCondLst>
                        <p:cond delay="0"/>
                      </p:stCondLst>
                      <p:childTnLst>
                        <p:par>
                          <p:cTn id="1393" fill="hold">
                            <p:stCondLst>
                              <p:cond delay="0"/>
                            </p:stCondLst>
                            <p:childTnLst>
                              <p:par>
                                <p:cTn id="139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397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8" fill="hold">
                      <p:stCondLst>
                        <p:cond delay="0"/>
                      </p:stCondLst>
                      <p:childTnLst>
                        <p:par>
                          <p:cTn id="1399" fill="hold">
                            <p:stCondLst>
                              <p:cond delay="0"/>
                            </p:stCondLst>
                            <p:childTnLst>
                              <p:par>
                                <p:cTn id="140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403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4" fill="hold">
                      <p:stCondLst>
                        <p:cond delay="0"/>
                      </p:stCondLst>
                      <p:childTnLst>
                        <p:par>
                          <p:cTn id="1405" fill="hold">
                            <p:stCondLst>
                              <p:cond delay="0"/>
                            </p:stCondLst>
                            <p:childTnLst>
                              <p:par>
                                <p:cTn id="140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1409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0" fill="hold">
                      <p:stCondLst>
                        <p:cond delay="0"/>
                      </p:stCondLst>
                      <p:childTnLst>
                        <p:par>
                          <p:cTn id="1411" fill="hold">
                            <p:stCondLst>
                              <p:cond delay="0"/>
                            </p:stCondLst>
                            <p:childTnLst>
                              <p:par>
                                <p:cTn id="14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1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1415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6" fill="hold">
                      <p:stCondLst>
                        <p:cond delay="0"/>
                      </p:stCondLst>
                      <p:childTnLst>
                        <p:par>
                          <p:cTn id="1417" fill="hold">
                            <p:stCondLst>
                              <p:cond delay="0"/>
                            </p:stCondLst>
                            <p:childTnLst>
                              <p:par>
                                <p:cTn id="14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1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421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2" fill="hold">
                      <p:stCondLst>
                        <p:cond delay="0"/>
                      </p:stCondLst>
                      <p:childTnLst>
                        <p:par>
                          <p:cTn id="1423" fill="hold">
                            <p:stCondLst>
                              <p:cond delay="0"/>
                            </p:stCondLst>
                            <p:childTnLst>
                              <p:par>
                                <p:cTn id="142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2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1427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8" fill="hold">
                      <p:stCondLst>
                        <p:cond delay="0"/>
                      </p:stCondLst>
                      <p:childTnLst>
                        <p:par>
                          <p:cTn id="1429" fill="hold">
                            <p:stCondLst>
                              <p:cond delay="0"/>
                            </p:stCondLst>
                            <p:childTnLst>
                              <p:par>
                                <p:cTn id="14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3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1433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4" fill="hold">
                      <p:stCondLst>
                        <p:cond delay="0"/>
                      </p:stCondLst>
                      <p:childTnLst>
                        <p:par>
                          <p:cTn id="1435" fill="hold">
                            <p:stCondLst>
                              <p:cond delay="0"/>
                            </p:stCondLst>
                            <p:childTnLst>
                              <p:par>
                                <p:cTn id="14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3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1439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0" fill="hold">
                      <p:stCondLst>
                        <p:cond delay="0"/>
                      </p:stCondLst>
                      <p:childTnLst>
                        <p:par>
                          <p:cTn id="1441" fill="hold">
                            <p:stCondLst>
                              <p:cond delay="0"/>
                            </p:stCondLst>
                            <p:childTnLst>
                              <p:par>
                                <p:cTn id="14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445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6" fill="hold">
                      <p:stCondLst>
                        <p:cond delay="0"/>
                      </p:stCondLst>
                      <p:childTnLst>
                        <p:par>
                          <p:cTn id="1447" fill="hold">
                            <p:stCondLst>
                              <p:cond delay="0"/>
                            </p:stCondLst>
                            <p:childTnLst>
                              <p:par>
                                <p:cTn id="144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</p:childTnLst>
        </p:cTn>
      </p:par>
    </p:tnLst>
    <p:bldLst>
      <p:bldP spid="125" grpId="0" animBg="1"/>
      <p:bldP spid="12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Правила игры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ctr">
              <a:buNone/>
              <a:defRPr/>
            </a:pPr>
            <a:r>
              <a:rPr lang="ru-RU" sz="5100" dirty="0" smtClean="0"/>
              <a:t>Каждый ученик отвечает по очереди. На </a:t>
            </a:r>
            <a:r>
              <a:rPr lang="ru-RU" sz="5100" dirty="0"/>
              <a:t>ответ дается 10 секунд. Игрок дает ответ и сверяет свой вариант с верным ответом  по кнопке  «Ответ». Если ответ верный, то вы добавляете себе бал  на табло. Чтобы вернуться к табло, нужно щелкнуть по цветку</a:t>
            </a:r>
            <a:r>
              <a:rPr lang="ru-RU" sz="5100" dirty="0" smtClean="0"/>
              <a:t>. Побеждает тот, кто наберет больше баллов.</a:t>
            </a:r>
          </a:p>
          <a:p>
            <a:pPr algn="ctr">
              <a:buNone/>
              <a:defRPr/>
            </a:pPr>
            <a:endParaRPr lang="ru-RU" dirty="0"/>
          </a:p>
          <a:p>
            <a:pPr algn="ctr">
              <a:buNone/>
              <a:defRPr/>
            </a:pPr>
            <a:endParaRPr lang="ru-RU" dirty="0" smtClean="0"/>
          </a:p>
          <a:p>
            <a:pPr algn="ctr">
              <a:buNone/>
              <a:defRPr/>
            </a:pPr>
            <a:endParaRPr lang="ru-RU" dirty="0"/>
          </a:p>
          <a:p>
            <a:pPr algn="ctr">
              <a:buNone/>
              <a:defRPr/>
            </a:pPr>
            <a:endParaRPr lang="ru-RU" dirty="0" smtClean="0"/>
          </a:p>
          <a:p>
            <a:pPr algn="ctr">
              <a:buNone/>
              <a:defRPr/>
            </a:pPr>
            <a:endParaRPr lang="ru-RU" dirty="0"/>
          </a:p>
          <a:p>
            <a:pPr algn="ctr">
              <a:buNone/>
              <a:defRPr/>
            </a:pPr>
            <a:endParaRPr lang="ru-RU" dirty="0" smtClean="0"/>
          </a:p>
          <a:p>
            <a:pPr algn="ctr">
              <a:buNone/>
              <a:defRPr/>
            </a:pPr>
            <a:endParaRPr lang="ru-RU" dirty="0"/>
          </a:p>
          <a:p>
            <a:pPr algn="ctr">
              <a:buNone/>
              <a:defRPr/>
            </a:pPr>
            <a:r>
              <a:rPr lang="ru-RU" dirty="0" smtClean="0"/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TextBox 3">
            <a:hlinkClick r:id="rId3" action="ppaction://hlinksldjump"/>
          </p:cNvPr>
          <p:cNvSpPr txBox="1"/>
          <p:nvPr/>
        </p:nvSpPr>
        <p:spPr>
          <a:xfrm>
            <a:off x="3059832" y="5877272"/>
            <a:ext cx="3120665" cy="646331"/>
          </a:xfrm>
          <a:prstGeom prst="rect">
            <a:avLst/>
          </a:prstGeom>
          <a:solidFill>
            <a:schemeClr val="lt1">
              <a:alpha val="55000"/>
            </a:schemeClr>
          </a:solidFill>
          <a:ln w="66675" cmpd="dbl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Начать игру</a:t>
            </a:r>
          </a:p>
        </p:txBody>
      </p:sp>
      <p:sp>
        <p:nvSpPr>
          <p:cNvPr id="5" name="Прямоугольник 4">
            <a:hlinkHover r:id="" action="ppaction://noaction">
              <a:snd r:embed="rId4" name="click.wav"/>
            </a:hlinkHover>
          </p:cNvPr>
          <p:cNvSpPr/>
          <p:nvPr/>
        </p:nvSpPr>
        <p:spPr>
          <a:xfrm>
            <a:off x="1043608" y="4149080"/>
            <a:ext cx="444843" cy="64255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9672" y="429309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подсказки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35696" y="476672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Берегите </a:t>
            </a:r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природу!</a:t>
            </a:r>
          </a:p>
        </p:txBody>
      </p:sp>
      <p:pic>
        <p:nvPicPr>
          <p:cNvPr id="7" name="Рисунок 6" descr="sov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468560" y="404664"/>
            <a:ext cx="5715000" cy="5715000"/>
          </a:xfrm>
          <a:prstGeom prst="rect">
            <a:avLst/>
          </a:prstGeom>
        </p:spPr>
      </p:pic>
      <p:sp>
        <p:nvSpPr>
          <p:cNvPr id="8" name="Овальная выноска 7"/>
          <p:cNvSpPr/>
          <p:nvPr/>
        </p:nvSpPr>
        <p:spPr>
          <a:xfrm>
            <a:off x="4644008" y="3429000"/>
            <a:ext cx="2736304" cy="2304256"/>
          </a:xfrm>
          <a:prstGeom prst="wedgeEllipseCallout">
            <a:avLst>
              <a:gd name="adj1" fmla="val -126938"/>
              <a:gd name="adj2" fmla="val -78462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Чтобы много знать - надо много читать!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9712" y="5877272"/>
            <a:ext cx="5832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 новых встреч!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9512" y="188640"/>
            <a:ext cx="8712968" cy="6480720"/>
          </a:xfrm>
          <a:prstGeom prst="roundRect">
            <a:avLst/>
          </a:prstGeom>
          <a:solidFill>
            <a:schemeClr val="lt1">
              <a:alpha val="0"/>
            </a:schemeClr>
          </a:solidFill>
          <a:ln w="73025">
            <a:solidFill>
              <a:schemeClr val="bg1"/>
            </a:solidFill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004048" y="1628800"/>
            <a:ext cx="34563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Звуки природы </a:t>
            </a:r>
            <a:r>
              <a:rPr lang="en-US" dirty="0" smtClean="0">
                <a:hlinkClick r:id="rId4"/>
              </a:rPr>
              <a:t>(</a:t>
            </a:r>
            <a:r>
              <a:rPr lang="ru-RU" dirty="0">
                <a:hlinkClick r:id="rId4"/>
              </a:rPr>
              <a:t>с</a:t>
            </a:r>
            <a:r>
              <a:rPr lang="ru-RU" dirty="0" smtClean="0">
                <a:hlinkClick r:id="rId4"/>
              </a:rPr>
              <a:t>сылка</a:t>
            </a:r>
            <a:r>
              <a:rPr lang="ru-RU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Сова </a:t>
            </a:r>
            <a:r>
              <a:rPr lang="ru-RU" dirty="0" smtClean="0"/>
              <a:t>(ссылка)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Ученик с растением </a:t>
            </a:r>
            <a:r>
              <a:rPr lang="ru-RU" dirty="0"/>
              <a:t>(</a:t>
            </a:r>
            <a:r>
              <a:rPr lang="ru-RU" dirty="0" smtClean="0">
                <a:hlinkClick r:id="rId5"/>
              </a:rPr>
              <a:t>ссылка</a:t>
            </a:r>
            <a:r>
              <a:rPr lang="ru-RU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Ученик с лупой </a:t>
            </a:r>
            <a:r>
              <a:rPr lang="ru-RU" dirty="0" smtClean="0"/>
              <a:t>(ссылка)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Фон (</a:t>
            </a:r>
            <a:r>
              <a:rPr lang="ru-RU" dirty="0" smtClean="0">
                <a:hlinkClick r:id="rId6"/>
              </a:rPr>
              <a:t>ссылка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872729" y="1930401"/>
            <a:ext cx="2530078" cy="4460875"/>
          </a:xfrm>
          <a:prstGeom prst="roundRect">
            <a:avLst/>
          </a:prstGeom>
          <a:solidFill>
            <a:schemeClr val="lt1">
              <a:alpha val="43000"/>
            </a:schemeClr>
          </a:solidFill>
          <a:ln w="603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Испокон веков это цветок символизирует русскую природу, а еще на нём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любят гадать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149429" y="1"/>
            <a:ext cx="2596463" cy="1325563"/>
          </a:xfrm>
          <a:solidFill>
            <a:schemeClr val="lt1">
              <a:alpha val="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Вопрос 1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37769" y="1931776"/>
            <a:ext cx="2530046" cy="3204105"/>
          </a:xfrm>
          <a:prstGeom prst="roundRect">
            <a:avLst/>
          </a:prstGeom>
          <a:solidFill>
            <a:schemeClr val="lt1">
              <a:alpha val="43000"/>
            </a:schemeClr>
          </a:solidFill>
          <a:ln w="698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Ромашка</a:t>
            </a:r>
            <a:endParaRPr lang="ru-RU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Bar 1"/>
          <p:cNvSpPr/>
          <p:nvPr/>
        </p:nvSpPr>
        <p:spPr>
          <a:xfrm>
            <a:off x="262294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</a:t>
            </a:r>
            <a:endParaRPr lang="en-GB" dirty="0"/>
          </a:p>
        </p:txBody>
      </p:sp>
      <p:sp>
        <p:nvSpPr>
          <p:cNvPr id="7" name="Bar 2"/>
          <p:cNvSpPr/>
          <p:nvPr/>
        </p:nvSpPr>
        <p:spPr>
          <a:xfrm>
            <a:off x="306824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2</a:t>
            </a:r>
            <a:endParaRPr lang="en-GB" dirty="0"/>
          </a:p>
        </p:txBody>
      </p:sp>
      <p:sp>
        <p:nvSpPr>
          <p:cNvPr id="8" name="Bar 3"/>
          <p:cNvSpPr/>
          <p:nvPr/>
        </p:nvSpPr>
        <p:spPr>
          <a:xfrm>
            <a:off x="3512344" y="6497638"/>
            <a:ext cx="406004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3</a:t>
            </a:r>
            <a:endParaRPr lang="en-GB" dirty="0"/>
          </a:p>
        </p:txBody>
      </p:sp>
      <p:sp>
        <p:nvSpPr>
          <p:cNvPr id="9" name="Bar 4"/>
          <p:cNvSpPr/>
          <p:nvPr/>
        </p:nvSpPr>
        <p:spPr>
          <a:xfrm>
            <a:off x="395763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4</a:t>
            </a:r>
            <a:endParaRPr lang="en-GB" dirty="0"/>
          </a:p>
        </p:txBody>
      </p:sp>
      <p:sp>
        <p:nvSpPr>
          <p:cNvPr id="10" name="Bar 5"/>
          <p:cNvSpPr/>
          <p:nvPr/>
        </p:nvSpPr>
        <p:spPr>
          <a:xfrm>
            <a:off x="440293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5</a:t>
            </a:r>
            <a:endParaRPr lang="en-GB" dirty="0"/>
          </a:p>
        </p:txBody>
      </p:sp>
      <p:sp>
        <p:nvSpPr>
          <p:cNvPr id="11" name="Bar 6"/>
          <p:cNvSpPr/>
          <p:nvPr/>
        </p:nvSpPr>
        <p:spPr>
          <a:xfrm>
            <a:off x="4847035" y="6497638"/>
            <a:ext cx="40600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6</a:t>
            </a:r>
            <a:endParaRPr lang="en-GB" dirty="0"/>
          </a:p>
        </p:txBody>
      </p:sp>
      <p:sp>
        <p:nvSpPr>
          <p:cNvPr id="12" name="Bar 7"/>
          <p:cNvSpPr/>
          <p:nvPr/>
        </p:nvSpPr>
        <p:spPr>
          <a:xfrm>
            <a:off x="5292328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7</a:t>
            </a:r>
            <a:endParaRPr lang="en-GB" dirty="0"/>
          </a:p>
        </p:txBody>
      </p:sp>
      <p:sp>
        <p:nvSpPr>
          <p:cNvPr id="13" name="Bar 8"/>
          <p:cNvSpPr/>
          <p:nvPr/>
        </p:nvSpPr>
        <p:spPr>
          <a:xfrm>
            <a:off x="5737622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8</a:t>
            </a:r>
            <a:endParaRPr lang="en-GB" dirty="0"/>
          </a:p>
        </p:txBody>
      </p:sp>
      <p:sp>
        <p:nvSpPr>
          <p:cNvPr id="14" name="Bar 9"/>
          <p:cNvSpPr/>
          <p:nvPr/>
        </p:nvSpPr>
        <p:spPr>
          <a:xfrm>
            <a:off x="6181725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9</a:t>
            </a:r>
            <a:endParaRPr lang="en-GB" dirty="0"/>
          </a:p>
        </p:txBody>
      </p:sp>
      <p:pic>
        <p:nvPicPr>
          <p:cNvPr id="3086" name="Рисунок 27" descr="92596681-soccer-football-player-teen-boy-sports-vector-clip-art-cartoon-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7680"/>
          <a:stretch>
            <a:fillRect/>
          </a:stretch>
        </p:blipFill>
        <p:spPr bwMode="auto">
          <a:xfrm>
            <a:off x="2987824" y="2060848"/>
            <a:ext cx="288883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Box 30"/>
          <p:cNvSpPr txBox="1"/>
          <p:nvPr/>
        </p:nvSpPr>
        <p:spPr>
          <a:xfrm>
            <a:off x="5763372" y="5273041"/>
            <a:ext cx="2340499" cy="646331"/>
          </a:xfrm>
          <a:prstGeom prst="rect">
            <a:avLst/>
          </a:prstGeom>
          <a:solidFill>
            <a:schemeClr val="lt1">
              <a:alpha val="55000"/>
            </a:schemeClr>
          </a:solidFill>
          <a:ln w="66675" cmpd="dbl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Ответ</a:t>
            </a:r>
          </a:p>
        </p:txBody>
      </p:sp>
      <p:sp>
        <p:nvSpPr>
          <p:cNvPr id="32" name="Red Team Button"/>
          <p:cNvSpPr/>
          <p:nvPr/>
        </p:nvSpPr>
        <p:spPr>
          <a:xfrm>
            <a:off x="527228" y="176600"/>
            <a:ext cx="1080000" cy="54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+mj-lt"/>
              </a:rPr>
              <a:t>Команда 1</a:t>
            </a:r>
            <a:endParaRPr lang="en-GB" sz="1400" b="1" dirty="0">
              <a:latin typeface="+mj-lt"/>
            </a:endParaRPr>
          </a:p>
        </p:txBody>
      </p:sp>
      <p:pic>
        <p:nvPicPr>
          <p:cNvPr id="3091" name="ball-left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262938" y="5234329"/>
            <a:ext cx="675085" cy="639080"/>
          </a:xfrm>
          <a:prstGeom prst="rect">
            <a:avLst/>
          </a:prstGeom>
          <a:ln w="41275"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2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862012" y="1914526"/>
            <a:ext cx="2530079" cy="4460875"/>
          </a:xfrm>
          <a:prstGeom prst="roundRect">
            <a:avLst/>
          </a:prstGeom>
          <a:solidFill>
            <a:schemeClr val="lt1">
              <a:alpha val="43000"/>
            </a:schemeClr>
          </a:solidFill>
          <a:ln w="539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Турции его называют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тулипа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что означает «чалма», «тюрбан». А как это растение называют у нас?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4098" name="Рисунок 3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699792" y="1874137"/>
            <a:ext cx="3600400" cy="405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149429" y="1"/>
            <a:ext cx="2596463" cy="1325563"/>
          </a:xfrm>
          <a:solidFill>
            <a:schemeClr val="lt1">
              <a:alpha val="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Вопрос 2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37769" y="1931775"/>
            <a:ext cx="2530046" cy="3310786"/>
          </a:xfrm>
          <a:prstGeom prst="roundRect">
            <a:avLst/>
          </a:prstGeom>
          <a:solidFill>
            <a:schemeClr val="lt1">
              <a:alpha val="43000"/>
            </a:schemeClr>
          </a:solidFill>
          <a:ln w="635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Тюльпан</a:t>
            </a:r>
            <a:endParaRPr lang="ru-RU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763372" y="5273041"/>
            <a:ext cx="2340499" cy="646331"/>
          </a:xfrm>
          <a:prstGeom prst="rect">
            <a:avLst/>
          </a:prstGeom>
          <a:solidFill>
            <a:schemeClr val="lt1">
              <a:alpha val="55000"/>
            </a:schemeClr>
          </a:solidFill>
          <a:ln w="66675" cmpd="dbl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Ответ</a:t>
            </a:r>
          </a:p>
        </p:txBody>
      </p:sp>
      <p:sp>
        <p:nvSpPr>
          <p:cNvPr id="41" name="Blue Team Button"/>
          <p:cNvSpPr/>
          <p:nvPr/>
        </p:nvSpPr>
        <p:spPr>
          <a:xfrm>
            <a:off x="7526231" y="176600"/>
            <a:ext cx="1080000" cy="540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+mj-lt"/>
              </a:rPr>
              <a:t>Команда 2</a:t>
            </a:r>
            <a:endParaRPr lang="en-GB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3" name="Bar 1"/>
          <p:cNvSpPr/>
          <p:nvPr/>
        </p:nvSpPr>
        <p:spPr>
          <a:xfrm>
            <a:off x="262294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</a:t>
            </a:r>
            <a:endParaRPr lang="en-GB" dirty="0"/>
          </a:p>
        </p:txBody>
      </p:sp>
      <p:sp>
        <p:nvSpPr>
          <p:cNvPr id="24" name="Bar 2"/>
          <p:cNvSpPr/>
          <p:nvPr/>
        </p:nvSpPr>
        <p:spPr>
          <a:xfrm>
            <a:off x="306824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2</a:t>
            </a:r>
            <a:endParaRPr lang="en-GB" dirty="0"/>
          </a:p>
        </p:txBody>
      </p:sp>
      <p:sp>
        <p:nvSpPr>
          <p:cNvPr id="25" name="Bar 3"/>
          <p:cNvSpPr/>
          <p:nvPr/>
        </p:nvSpPr>
        <p:spPr>
          <a:xfrm>
            <a:off x="3512344" y="6497638"/>
            <a:ext cx="406004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3</a:t>
            </a:r>
            <a:endParaRPr lang="en-GB" dirty="0"/>
          </a:p>
        </p:txBody>
      </p:sp>
      <p:sp>
        <p:nvSpPr>
          <p:cNvPr id="27" name="Bar 4"/>
          <p:cNvSpPr/>
          <p:nvPr/>
        </p:nvSpPr>
        <p:spPr>
          <a:xfrm>
            <a:off x="395763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4</a:t>
            </a:r>
            <a:endParaRPr lang="en-GB" dirty="0"/>
          </a:p>
        </p:txBody>
      </p:sp>
      <p:sp>
        <p:nvSpPr>
          <p:cNvPr id="28" name="Bar 5"/>
          <p:cNvSpPr/>
          <p:nvPr/>
        </p:nvSpPr>
        <p:spPr>
          <a:xfrm>
            <a:off x="440293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5</a:t>
            </a:r>
            <a:endParaRPr lang="en-GB" dirty="0"/>
          </a:p>
        </p:txBody>
      </p:sp>
      <p:sp>
        <p:nvSpPr>
          <p:cNvPr id="38" name="Bar 6"/>
          <p:cNvSpPr/>
          <p:nvPr/>
        </p:nvSpPr>
        <p:spPr>
          <a:xfrm>
            <a:off x="4847035" y="6497638"/>
            <a:ext cx="40600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6</a:t>
            </a:r>
            <a:endParaRPr lang="en-GB" dirty="0"/>
          </a:p>
        </p:txBody>
      </p:sp>
      <p:sp>
        <p:nvSpPr>
          <p:cNvPr id="40" name="Bar 7"/>
          <p:cNvSpPr/>
          <p:nvPr/>
        </p:nvSpPr>
        <p:spPr>
          <a:xfrm>
            <a:off x="5292328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7</a:t>
            </a:r>
            <a:endParaRPr lang="en-GB" dirty="0"/>
          </a:p>
        </p:txBody>
      </p:sp>
      <p:sp>
        <p:nvSpPr>
          <p:cNvPr id="42" name="Bar 8"/>
          <p:cNvSpPr/>
          <p:nvPr/>
        </p:nvSpPr>
        <p:spPr>
          <a:xfrm>
            <a:off x="5737622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8</a:t>
            </a:r>
            <a:endParaRPr lang="en-GB" dirty="0"/>
          </a:p>
        </p:txBody>
      </p:sp>
      <p:sp>
        <p:nvSpPr>
          <p:cNvPr id="43" name="Bar 9"/>
          <p:cNvSpPr/>
          <p:nvPr/>
        </p:nvSpPr>
        <p:spPr>
          <a:xfrm>
            <a:off x="6181725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9</a:t>
            </a:r>
            <a:endParaRPr lang="en-GB" dirty="0"/>
          </a:p>
        </p:txBody>
      </p:sp>
      <p:pic>
        <p:nvPicPr>
          <p:cNvPr id="44" name="ball-left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262938" y="5234329"/>
            <a:ext cx="675085" cy="639080"/>
          </a:xfrm>
          <a:prstGeom prst="rect">
            <a:avLst/>
          </a:prstGeom>
          <a:ln w="28575"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2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7" grpId="0" animBg="1"/>
      <p:bldP spid="28" grpId="0" animBg="1"/>
      <p:bldP spid="38" grpId="0" animBg="1"/>
      <p:bldP spid="40" grpId="0" animBg="1"/>
      <p:bldP spid="42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149429" y="1"/>
            <a:ext cx="2596463" cy="1325563"/>
          </a:xfrm>
          <a:solidFill>
            <a:schemeClr val="lt1">
              <a:alpha val="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Вопрос </a:t>
            </a:r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3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72729" y="1930401"/>
            <a:ext cx="2530078" cy="4460875"/>
          </a:xfrm>
          <a:prstGeom prst="roundRect">
            <a:avLst/>
          </a:prstGeom>
          <a:solidFill>
            <a:schemeClr val="lt1">
              <a:alpha val="43000"/>
            </a:schemeClr>
          </a:solidFill>
          <a:ln w="603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Индейцы называли этот цветок падающей звездой, а древние римляне - просто звездой.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37769" y="1931776"/>
            <a:ext cx="2530046" cy="3204105"/>
          </a:xfrm>
          <a:prstGeom prst="roundRect">
            <a:avLst/>
          </a:prstGeom>
          <a:solidFill>
            <a:schemeClr val="lt1">
              <a:alpha val="43000"/>
            </a:schemeClr>
          </a:solidFill>
          <a:ln w="698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Астра</a:t>
            </a:r>
            <a:endParaRPr lang="ru-RU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Bar 1"/>
          <p:cNvSpPr/>
          <p:nvPr/>
        </p:nvSpPr>
        <p:spPr>
          <a:xfrm>
            <a:off x="262294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</a:t>
            </a:r>
            <a:endParaRPr lang="en-GB" dirty="0"/>
          </a:p>
        </p:txBody>
      </p:sp>
      <p:sp>
        <p:nvSpPr>
          <p:cNvPr id="7" name="Bar 2"/>
          <p:cNvSpPr/>
          <p:nvPr/>
        </p:nvSpPr>
        <p:spPr>
          <a:xfrm>
            <a:off x="306824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2</a:t>
            </a:r>
            <a:endParaRPr lang="en-GB" dirty="0"/>
          </a:p>
        </p:txBody>
      </p:sp>
      <p:sp>
        <p:nvSpPr>
          <p:cNvPr id="8" name="Bar 3"/>
          <p:cNvSpPr/>
          <p:nvPr/>
        </p:nvSpPr>
        <p:spPr>
          <a:xfrm>
            <a:off x="3512344" y="6497638"/>
            <a:ext cx="406004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3</a:t>
            </a:r>
            <a:endParaRPr lang="en-GB" dirty="0"/>
          </a:p>
        </p:txBody>
      </p:sp>
      <p:sp>
        <p:nvSpPr>
          <p:cNvPr id="9" name="Bar 4"/>
          <p:cNvSpPr/>
          <p:nvPr/>
        </p:nvSpPr>
        <p:spPr>
          <a:xfrm>
            <a:off x="395763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4</a:t>
            </a:r>
            <a:endParaRPr lang="en-GB" dirty="0"/>
          </a:p>
        </p:txBody>
      </p:sp>
      <p:sp>
        <p:nvSpPr>
          <p:cNvPr id="10" name="Bar 5"/>
          <p:cNvSpPr/>
          <p:nvPr/>
        </p:nvSpPr>
        <p:spPr>
          <a:xfrm>
            <a:off x="440293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5</a:t>
            </a:r>
            <a:endParaRPr lang="en-GB" dirty="0"/>
          </a:p>
        </p:txBody>
      </p:sp>
      <p:sp>
        <p:nvSpPr>
          <p:cNvPr id="11" name="Bar 6"/>
          <p:cNvSpPr/>
          <p:nvPr/>
        </p:nvSpPr>
        <p:spPr>
          <a:xfrm>
            <a:off x="4847035" y="6497638"/>
            <a:ext cx="40600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6</a:t>
            </a:r>
            <a:endParaRPr lang="en-GB" dirty="0"/>
          </a:p>
        </p:txBody>
      </p:sp>
      <p:sp>
        <p:nvSpPr>
          <p:cNvPr id="12" name="Bar 7"/>
          <p:cNvSpPr/>
          <p:nvPr/>
        </p:nvSpPr>
        <p:spPr>
          <a:xfrm>
            <a:off x="5292328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7</a:t>
            </a:r>
            <a:endParaRPr lang="en-GB" dirty="0"/>
          </a:p>
        </p:txBody>
      </p:sp>
      <p:sp>
        <p:nvSpPr>
          <p:cNvPr id="13" name="Bar 8"/>
          <p:cNvSpPr/>
          <p:nvPr/>
        </p:nvSpPr>
        <p:spPr>
          <a:xfrm>
            <a:off x="5737622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8</a:t>
            </a:r>
            <a:endParaRPr lang="en-GB" dirty="0"/>
          </a:p>
        </p:txBody>
      </p:sp>
      <p:sp>
        <p:nvSpPr>
          <p:cNvPr id="14" name="Bar 9"/>
          <p:cNvSpPr/>
          <p:nvPr/>
        </p:nvSpPr>
        <p:spPr>
          <a:xfrm>
            <a:off x="6181725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9</a:t>
            </a:r>
            <a:endParaRPr lang="en-GB" dirty="0"/>
          </a:p>
        </p:txBody>
      </p:sp>
      <p:pic>
        <p:nvPicPr>
          <p:cNvPr id="3086" name="Рисунок 27" descr="92596681-soccer-football-player-teen-boy-sports-vector-clip-art-cartoon-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7680"/>
          <a:stretch>
            <a:fillRect/>
          </a:stretch>
        </p:blipFill>
        <p:spPr bwMode="auto">
          <a:xfrm>
            <a:off x="2987824" y="2060848"/>
            <a:ext cx="288883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Box 30"/>
          <p:cNvSpPr txBox="1"/>
          <p:nvPr/>
        </p:nvSpPr>
        <p:spPr>
          <a:xfrm>
            <a:off x="5763372" y="5273041"/>
            <a:ext cx="2340499" cy="646331"/>
          </a:xfrm>
          <a:prstGeom prst="rect">
            <a:avLst/>
          </a:prstGeom>
          <a:solidFill>
            <a:schemeClr val="lt1">
              <a:alpha val="55000"/>
            </a:schemeClr>
          </a:solidFill>
          <a:ln w="66675" cmpd="dbl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Ответ</a:t>
            </a:r>
          </a:p>
        </p:txBody>
      </p:sp>
      <p:sp>
        <p:nvSpPr>
          <p:cNvPr id="32" name="Red Team Button"/>
          <p:cNvSpPr/>
          <p:nvPr/>
        </p:nvSpPr>
        <p:spPr>
          <a:xfrm>
            <a:off x="527228" y="176600"/>
            <a:ext cx="1080000" cy="54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+mj-lt"/>
              </a:rPr>
              <a:t>Команда 1</a:t>
            </a:r>
            <a:endParaRPr lang="en-GB" sz="1400" b="1" dirty="0">
              <a:latin typeface="+mj-lt"/>
            </a:endParaRPr>
          </a:p>
        </p:txBody>
      </p:sp>
      <p:pic>
        <p:nvPicPr>
          <p:cNvPr id="3091" name="ball-left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262938" y="5234329"/>
            <a:ext cx="675085" cy="639080"/>
          </a:xfrm>
          <a:prstGeom prst="rect">
            <a:avLst/>
          </a:prstGeom>
          <a:ln w="41275"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2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862012" y="1914526"/>
            <a:ext cx="2530079" cy="4460875"/>
          </a:xfrm>
          <a:prstGeom prst="roundRect">
            <a:avLst/>
          </a:prstGeom>
          <a:solidFill>
            <a:schemeClr val="lt1">
              <a:alpha val="43000"/>
            </a:schemeClr>
          </a:solidFill>
          <a:ln w="539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Веточку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какого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растения принято дарить женщинам в их весенний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праздник.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Рисунок 3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699792" y="1874137"/>
            <a:ext cx="3600400" cy="405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149429" y="1"/>
            <a:ext cx="2596463" cy="1325563"/>
          </a:xfrm>
          <a:solidFill>
            <a:schemeClr val="lt1">
              <a:alpha val="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Вопрос </a:t>
            </a: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4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37769" y="1931775"/>
            <a:ext cx="2530046" cy="3310786"/>
          </a:xfrm>
          <a:prstGeom prst="roundRect">
            <a:avLst/>
          </a:prstGeom>
          <a:solidFill>
            <a:schemeClr val="lt1">
              <a:alpha val="43000"/>
            </a:schemeClr>
          </a:solidFill>
          <a:ln w="635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Мимоза</a:t>
            </a:r>
            <a:endParaRPr lang="ru-RU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763372" y="5273041"/>
            <a:ext cx="2340499" cy="646331"/>
          </a:xfrm>
          <a:prstGeom prst="rect">
            <a:avLst/>
          </a:prstGeom>
          <a:solidFill>
            <a:schemeClr val="lt1">
              <a:alpha val="55000"/>
            </a:schemeClr>
          </a:solidFill>
          <a:ln w="66675" cmpd="dbl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Ответ</a:t>
            </a:r>
          </a:p>
        </p:txBody>
      </p:sp>
      <p:sp>
        <p:nvSpPr>
          <p:cNvPr id="41" name="Blue Team Button"/>
          <p:cNvSpPr/>
          <p:nvPr/>
        </p:nvSpPr>
        <p:spPr>
          <a:xfrm>
            <a:off x="7526231" y="176600"/>
            <a:ext cx="1080000" cy="540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+mj-lt"/>
              </a:rPr>
              <a:t>Команда 2</a:t>
            </a:r>
            <a:endParaRPr lang="en-GB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3" name="Bar 1"/>
          <p:cNvSpPr/>
          <p:nvPr/>
        </p:nvSpPr>
        <p:spPr>
          <a:xfrm>
            <a:off x="262294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</a:t>
            </a:r>
            <a:endParaRPr lang="en-GB" dirty="0"/>
          </a:p>
        </p:txBody>
      </p:sp>
      <p:sp>
        <p:nvSpPr>
          <p:cNvPr id="24" name="Bar 2"/>
          <p:cNvSpPr/>
          <p:nvPr/>
        </p:nvSpPr>
        <p:spPr>
          <a:xfrm>
            <a:off x="306824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2</a:t>
            </a:r>
            <a:endParaRPr lang="en-GB" dirty="0"/>
          </a:p>
        </p:txBody>
      </p:sp>
      <p:sp>
        <p:nvSpPr>
          <p:cNvPr id="25" name="Bar 3"/>
          <p:cNvSpPr/>
          <p:nvPr/>
        </p:nvSpPr>
        <p:spPr>
          <a:xfrm>
            <a:off x="3512344" y="6497638"/>
            <a:ext cx="406004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3</a:t>
            </a:r>
            <a:endParaRPr lang="en-GB" dirty="0"/>
          </a:p>
        </p:txBody>
      </p:sp>
      <p:sp>
        <p:nvSpPr>
          <p:cNvPr id="27" name="Bar 4"/>
          <p:cNvSpPr/>
          <p:nvPr/>
        </p:nvSpPr>
        <p:spPr>
          <a:xfrm>
            <a:off x="395763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4</a:t>
            </a:r>
            <a:endParaRPr lang="en-GB" dirty="0"/>
          </a:p>
        </p:txBody>
      </p:sp>
      <p:sp>
        <p:nvSpPr>
          <p:cNvPr id="28" name="Bar 5"/>
          <p:cNvSpPr/>
          <p:nvPr/>
        </p:nvSpPr>
        <p:spPr>
          <a:xfrm>
            <a:off x="440293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5</a:t>
            </a:r>
            <a:endParaRPr lang="en-GB" dirty="0"/>
          </a:p>
        </p:txBody>
      </p:sp>
      <p:sp>
        <p:nvSpPr>
          <p:cNvPr id="38" name="Bar 6"/>
          <p:cNvSpPr/>
          <p:nvPr/>
        </p:nvSpPr>
        <p:spPr>
          <a:xfrm>
            <a:off x="4847035" y="6497638"/>
            <a:ext cx="40600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6</a:t>
            </a:r>
            <a:endParaRPr lang="en-GB" dirty="0"/>
          </a:p>
        </p:txBody>
      </p:sp>
      <p:sp>
        <p:nvSpPr>
          <p:cNvPr id="40" name="Bar 7"/>
          <p:cNvSpPr/>
          <p:nvPr/>
        </p:nvSpPr>
        <p:spPr>
          <a:xfrm>
            <a:off x="5292328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7</a:t>
            </a:r>
            <a:endParaRPr lang="en-GB" dirty="0"/>
          </a:p>
        </p:txBody>
      </p:sp>
      <p:sp>
        <p:nvSpPr>
          <p:cNvPr id="42" name="Bar 8"/>
          <p:cNvSpPr/>
          <p:nvPr/>
        </p:nvSpPr>
        <p:spPr>
          <a:xfrm>
            <a:off x="5737622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8</a:t>
            </a:r>
            <a:endParaRPr lang="en-GB" dirty="0"/>
          </a:p>
        </p:txBody>
      </p:sp>
      <p:sp>
        <p:nvSpPr>
          <p:cNvPr id="43" name="Bar 9"/>
          <p:cNvSpPr/>
          <p:nvPr/>
        </p:nvSpPr>
        <p:spPr>
          <a:xfrm>
            <a:off x="6181725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9</a:t>
            </a:r>
            <a:endParaRPr lang="en-GB" dirty="0"/>
          </a:p>
        </p:txBody>
      </p:sp>
      <p:pic>
        <p:nvPicPr>
          <p:cNvPr id="44" name="ball-left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262938" y="5234329"/>
            <a:ext cx="675085" cy="639080"/>
          </a:xfrm>
          <a:prstGeom prst="rect">
            <a:avLst/>
          </a:prstGeom>
          <a:ln w="28575"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2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7" grpId="0" animBg="1"/>
      <p:bldP spid="28" grpId="0" animBg="1"/>
      <p:bldP spid="38" grpId="0" animBg="1"/>
      <p:bldP spid="40" grpId="0" animBg="1"/>
      <p:bldP spid="42" grpId="0" animBg="1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149429" y="1"/>
            <a:ext cx="2596463" cy="1325563"/>
          </a:xfrm>
          <a:solidFill>
            <a:schemeClr val="lt1">
              <a:alpha val="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Вопрос </a:t>
            </a:r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5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72729" y="1930401"/>
            <a:ext cx="2530078" cy="4460875"/>
          </a:xfrm>
          <a:prstGeom prst="roundRect">
            <a:avLst/>
          </a:prstGeom>
          <a:solidFill>
            <a:schemeClr val="lt1">
              <a:alpha val="43000"/>
            </a:schemeClr>
          </a:solidFill>
          <a:ln w="603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этого красивого крупного цветка переводится с латинского как "меч". По легенде, он вырос на месте гибели двух друзей-гладиаторов.</a:t>
            </a:r>
            <a:r>
              <a:rPr lang="ru-RU" sz="2400" dirty="0"/>
              <a:t> 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37769" y="1931776"/>
            <a:ext cx="2530046" cy="3204105"/>
          </a:xfrm>
          <a:prstGeom prst="roundRect">
            <a:avLst/>
          </a:prstGeom>
          <a:solidFill>
            <a:schemeClr val="lt1">
              <a:alpha val="43000"/>
            </a:schemeClr>
          </a:solidFill>
          <a:ln w="698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Гладиолус</a:t>
            </a:r>
            <a:endParaRPr lang="ru-RU" sz="3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Bar 1"/>
          <p:cNvSpPr/>
          <p:nvPr/>
        </p:nvSpPr>
        <p:spPr>
          <a:xfrm>
            <a:off x="262294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</a:t>
            </a:r>
            <a:endParaRPr lang="en-GB" dirty="0"/>
          </a:p>
        </p:txBody>
      </p:sp>
      <p:sp>
        <p:nvSpPr>
          <p:cNvPr id="7" name="Bar 2"/>
          <p:cNvSpPr/>
          <p:nvPr/>
        </p:nvSpPr>
        <p:spPr>
          <a:xfrm>
            <a:off x="306824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2</a:t>
            </a:r>
            <a:endParaRPr lang="en-GB" dirty="0"/>
          </a:p>
        </p:txBody>
      </p:sp>
      <p:sp>
        <p:nvSpPr>
          <p:cNvPr id="8" name="Bar 3"/>
          <p:cNvSpPr/>
          <p:nvPr/>
        </p:nvSpPr>
        <p:spPr>
          <a:xfrm>
            <a:off x="3512344" y="6497638"/>
            <a:ext cx="406004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3</a:t>
            </a:r>
            <a:endParaRPr lang="en-GB" dirty="0"/>
          </a:p>
        </p:txBody>
      </p:sp>
      <p:sp>
        <p:nvSpPr>
          <p:cNvPr id="9" name="Bar 4"/>
          <p:cNvSpPr/>
          <p:nvPr/>
        </p:nvSpPr>
        <p:spPr>
          <a:xfrm>
            <a:off x="395763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4</a:t>
            </a:r>
            <a:endParaRPr lang="en-GB" dirty="0"/>
          </a:p>
        </p:txBody>
      </p:sp>
      <p:sp>
        <p:nvSpPr>
          <p:cNvPr id="10" name="Bar 5"/>
          <p:cNvSpPr/>
          <p:nvPr/>
        </p:nvSpPr>
        <p:spPr>
          <a:xfrm>
            <a:off x="440293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5</a:t>
            </a:r>
            <a:endParaRPr lang="en-GB" dirty="0"/>
          </a:p>
        </p:txBody>
      </p:sp>
      <p:sp>
        <p:nvSpPr>
          <p:cNvPr id="11" name="Bar 6"/>
          <p:cNvSpPr/>
          <p:nvPr/>
        </p:nvSpPr>
        <p:spPr>
          <a:xfrm>
            <a:off x="4847035" y="6497638"/>
            <a:ext cx="40600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6</a:t>
            </a:r>
            <a:endParaRPr lang="en-GB" dirty="0"/>
          </a:p>
        </p:txBody>
      </p:sp>
      <p:sp>
        <p:nvSpPr>
          <p:cNvPr id="12" name="Bar 7"/>
          <p:cNvSpPr/>
          <p:nvPr/>
        </p:nvSpPr>
        <p:spPr>
          <a:xfrm>
            <a:off x="5292328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7</a:t>
            </a:r>
            <a:endParaRPr lang="en-GB" dirty="0"/>
          </a:p>
        </p:txBody>
      </p:sp>
      <p:sp>
        <p:nvSpPr>
          <p:cNvPr id="13" name="Bar 8"/>
          <p:cNvSpPr/>
          <p:nvPr/>
        </p:nvSpPr>
        <p:spPr>
          <a:xfrm>
            <a:off x="5737622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8</a:t>
            </a:r>
            <a:endParaRPr lang="en-GB" dirty="0"/>
          </a:p>
        </p:txBody>
      </p:sp>
      <p:sp>
        <p:nvSpPr>
          <p:cNvPr id="14" name="Bar 9"/>
          <p:cNvSpPr/>
          <p:nvPr/>
        </p:nvSpPr>
        <p:spPr>
          <a:xfrm>
            <a:off x="6181725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9</a:t>
            </a:r>
            <a:endParaRPr lang="en-GB" dirty="0"/>
          </a:p>
        </p:txBody>
      </p:sp>
      <p:pic>
        <p:nvPicPr>
          <p:cNvPr id="3086" name="Рисунок 27" descr="92596681-soccer-football-player-teen-boy-sports-vector-clip-art-cartoon-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7680"/>
          <a:stretch>
            <a:fillRect/>
          </a:stretch>
        </p:blipFill>
        <p:spPr bwMode="auto">
          <a:xfrm>
            <a:off x="2987824" y="2060848"/>
            <a:ext cx="288883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Box 30"/>
          <p:cNvSpPr txBox="1"/>
          <p:nvPr/>
        </p:nvSpPr>
        <p:spPr>
          <a:xfrm>
            <a:off x="5763372" y="5273041"/>
            <a:ext cx="2340499" cy="646331"/>
          </a:xfrm>
          <a:prstGeom prst="rect">
            <a:avLst/>
          </a:prstGeom>
          <a:solidFill>
            <a:schemeClr val="lt1">
              <a:alpha val="55000"/>
            </a:schemeClr>
          </a:solidFill>
          <a:ln w="66675" cmpd="dbl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Ответ</a:t>
            </a:r>
          </a:p>
        </p:txBody>
      </p:sp>
      <p:sp>
        <p:nvSpPr>
          <p:cNvPr id="32" name="Red Team Button"/>
          <p:cNvSpPr/>
          <p:nvPr/>
        </p:nvSpPr>
        <p:spPr>
          <a:xfrm>
            <a:off x="527228" y="176600"/>
            <a:ext cx="1080000" cy="54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+mj-lt"/>
              </a:rPr>
              <a:t>Команда 1</a:t>
            </a:r>
            <a:endParaRPr lang="en-GB" sz="1400" b="1" dirty="0">
              <a:latin typeface="+mj-lt"/>
            </a:endParaRPr>
          </a:p>
        </p:txBody>
      </p:sp>
      <p:pic>
        <p:nvPicPr>
          <p:cNvPr id="3091" name="ball-left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262938" y="5234329"/>
            <a:ext cx="675085" cy="639080"/>
          </a:xfrm>
          <a:prstGeom prst="rect">
            <a:avLst/>
          </a:prstGeom>
          <a:ln w="41275"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2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862012" y="1914526"/>
            <a:ext cx="2530079" cy="4460875"/>
          </a:xfrm>
          <a:prstGeom prst="roundRect">
            <a:avLst/>
          </a:prstGeom>
          <a:solidFill>
            <a:schemeClr val="lt1">
              <a:alpha val="43000"/>
            </a:schemeClr>
          </a:solidFill>
          <a:ln w="539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Цветы этого дерева применяют в качестве чая при простудных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заболеваниях.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Рисунок 3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699792" y="1874137"/>
            <a:ext cx="3600400" cy="405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149429" y="1"/>
            <a:ext cx="2596463" cy="1325563"/>
          </a:xfrm>
          <a:solidFill>
            <a:schemeClr val="lt1">
              <a:alpha val="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Вопрос </a:t>
            </a: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6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37769" y="1931775"/>
            <a:ext cx="2530046" cy="3310786"/>
          </a:xfrm>
          <a:prstGeom prst="roundRect">
            <a:avLst/>
          </a:prstGeom>
          <a:solidFill>
            <a:schemeClr val="lt1">
              <a:alpha val="43000"/>
            </a:schemeClr>
          </a:solidFill>
          <a:ln w="635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Липа</a:t>
            </a:r>
            <a:endParaRPr lang="ru-RU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763372" y="5273041"/>
            <a:ext cx="2340499" cy="646331"/>
          </a:xfrm>
          <a:prstGeom prst="rect">
            <a:avLst/>
          </a:prstGeom>
          <a:solidFill>
            <a:schemeClr val="lt1">
              <a:alpha val="55000"/>
            </a:schemeClr>
          </a:solidFill>
          <a:ln w="66675" cmpd="dbl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Ответ</a:t>
            </a:r>
          </a:p>
        </p:txBody>
      </p:sp>
      <p:sp>
        <p:nvSpPr>
          <p:cNvPr id="41" name="Blue Team Button"/>
          <p:cNvSpPr/>
          <p:nvPr/>
        </p:nvSpPr>
        <p:spPr>
          <a:xfrm>
            <a:off x="7526231" y="176600"/>
            <a:ext cx="1080000" cy="540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+mj-lt"/>
              </a:rPr>
              <a:t>Команда 2</a:t>
            </a:r>
            <a:endParaRPr lang="en-GB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3" name="Bar 1"/>
          <p:cNvSpPr/>
          <p:nvPr/>
        </p:nvSpPr>
        <p:spPr>
          <a:xfrm>
            <a:off x="262294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</a:t>
            </a:r>
            <a:endParaRPr lang="en-GB" dirty="0"/>
          </a:p>
        </p:txBody>
      </p:sp>
      <p:sp>
        <p:nvSpPr>
          <p:cNvPr id="24" name="Bar 2"/>
          <p:cNvSpPr/>
          <p:nvPr/>
        </p:nvSpPr>
        <p:spPr>
          <a:xfrm>
            <a:off x="306824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2</a:t>
            </a:r>
            <a:endParaRPr lang="en-GB" dirty="0"/>
          </a:p>
        </p:txBody>
      </p:sp>
      <p:sp>
        <p:nvSpPr>
          <p:cNvPr id="25" name="Bar 3"/>
          <p:cNvSpPr/>
          <p:nvPr/>
        </p:nvSpPr>
        <p:spPr>
          <a:xfrm>
            <a:off x="3512344" y="6497638"/>
            <a:ext cx="406004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3</a:t>
            </a:r>
            <a:endParaRPr lang="en-GB" dirty="0"/>
          </a:p>
        </p:txBody>
      </p:sp>
      <p:sp>
        <p:nvSpPr>
          <p:cNvPr id="27" name="Bar 4"/>
          <p:cNvSpPr/>
          <p:nvPr/>
        </p:nvSpPr>
        <p:spPr>
          <a:xfrm>
            <a:off x="395763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4</a:t>
            </a:r>
            <a:endParaRPr lang="en-GB" dirty="0"/>
          </a:p>
        </p:txBody>
      </p:sp>
      <p:sp>
        <p:nvSpPr>
          <p:cNvPr id="28" name="Bar 5"/>
          <p:cNvSpPr/>
          <p:nvPr/>
        </p:nvSpPr>
        <p:spPr>
          <a:xfrm>
            <a:off x="440293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5</a:t>
            </a:r>
            <a:endParaRPr lang="en-GB" dirty="0"/>
          </a:p>
        </p:txBody>
      </p:sp>
      <p:sp>
        <p:nvSpPr>
          <p:cNvPr id="38" name="Bar 6"/>
          <p:cNvSpPr/>
          <p:nvPr/>
        </p:nvSpPr>
        <p:spPr>
          <a:xfrm>
            <a:off x="4847035" y="6497638"/>
            <a:ext cx="40600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6</a:t>
            </a:r>
            <a:endParaRPr lang="en-GB" dirty="0"/>
          </a:p>
        </p:txBody>
      </p:sp>
      <p:sp>
        <p:nvSpPr>
          <p:cNvPr id="40" name="Bar 7"/>
          <p:cNvSpPr/>
          <p:nvPr/>
        </p:nvSpPr>
        <p:spPr>
          <a:xfrm>
            <a:off x="5292328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7</a:t>
            </a:r>
            <a:endParaRPr lang="en-GB" dirty="0"/>
          </a:p>
        </p:txBody>
      </p:sp>
      <p:sp>
        <p:nvSpPr>
          <p:cNvPr id="42" name="Bar 8"/>
          <p:cNvSpPr/>
          <p:nvPr/>
        </p:nvSpPr>
        <p:spPr>
          <a:xfrm>
            <a:off x="5737622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8</a:t>
            </a:r>
            <a:endParaRPr lang="en-GB" dirty="0"/>
          </a:p>
        </p:txBody>
      </p:sp>
      <p:sp>
        <p:nvSpPr>
          <p:cNvPr id="43" name="Bar 9"/>
          <p:cNvSpPr/>
          <p:nvPr/>
        </p:nvSpPr>
        <p:spPr>
          <a:xfrm>
            <a:off x="6181725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9</a:t>
            </a:r>
            <a:endParaRPr lang="en-GB" dirty="0"/>
          </a:p>
        </p:txBody>
      </p:sp>
      <p:pic>
        <p:nvPicPr>
          <p:cNvPr id="44" name="ball-left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262938" y="5234329"/>
            <a:ext cx="675085" cy="639080"/>
          </a:xfrm>
          <a:prstGeom prst="rect">
            <a:avLst/>
          </a:prstGeom>
          <a:ln w="28575"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2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7" grpId="0" animBg="1"/>
      <p:bldP spid="28" grpId="0" animBg="1"/>
      <p:bldP spid="38" grpId="0" animBg="1"/>
      <p:bldP spid="40" grpId="0" animBg="1"/>
      <p:bldP spid="42" grpId="0" animBg="1"/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872729" y="1930401"/>
            <a:ext cx="2530078" cy="4460875"/>
          </a:xfrm>
          <a:prstGeom prst="roundRect">
            <a:avLst/>
          </a:prstGeom>
          <a:solidFill>
            <a:schemeClr val="lt1">
              <a:alpha val="43000"/>
            </a:schemeClr>
          </a:solidFill>
          <a:ln w="603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Целебный кустарник - предок всех роз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149429" y="1"/>
            <a:ext cx="2596463" cy="1325563"/>
          </a:xfrm>
          <a:solidFill>
            <a:schemeClr val="lt1">
              <a:alpha val="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Вопрос </a:t>
            </a:r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7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37769" y="1931776"/>
            <a:ext cx="2530046" cy="3204105"/>
          </a:xfrm>
          <a:prstGeom prst="roundRect">
            <a:avLst/>
          </a:prstGeom>
          <a:solidFill>
            <a:schemeClr val="lt1">
              <a:alpha val="43000"/>
            </a:schemeClr>
          </a:solidFill>
          <a:ln w="698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Шиповник</a:t>
            </a:r>
            <a:endParaRPr lang="ru-RU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Bar 1"/>
          <p:cNvSpPr/>
          <p:nvPr/>
        </p:nvSpPr>
        <p:spPr>
          <a:xfrm>
            <a:off x="262294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</a:t>
            </a:r>
            <a:endParaRPr lang="en-GB" dirty="0"/>
          </a:p>
        </p:txBody>
      </p:sp>
      <p:sp>
        <p:nvSpPr>
          <p:cNvPr id="7" name="Bar 2"/>
          <p:cNvSpPr/>
          <p:nvPr/>
        </p:nvSpPr>
        <p:spPr>
          <a:xfrm>
            <a:off x="306824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2</a:t>
            </a:r>
            <a:endParaRPr lang="en-GB" dirty="0"/>
          </a:p>
        </p:txBody>
      </p:sp>
      <p:sp>
        <p:nvSpPr>
          <p:cNvPr id="8" name="Bar 3"/>
          <p:cNvSpPr/>
          <p:nvPr/>
        </p:nvSpPr>
        <p:spPr>
          <a:xfrm>
            <a:off x="3512344" y="6497638"/>
            <a:ext cx="406004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3</a:t>
            </a:r>
            <a:endParaRPr lang="en-GB" dirty="0"/>
          </a:p>
        </p:txBody>
      </p:sp>
      <p:sp>
        <p:nvSpPr>
          <p:cNvPr id="9" name="Bar 4"/>
          <p:cNvSpPr/>
          <p:nvPr/>
        </p:nvSpPr>
        <p:spPr>
          <a:xfrm>
            <a:off x="395763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4</a:t>
            </a:r>
            <a:endParaRPr lang="en-GB" dirty="0"/>
          </a:p>
        </p:txBody>
      </p:sp>
      <p:sp>
        <p:nvSpPr>
          <p:cNvPr id="10" name="Bar 5"/>
          <p:cNvSpPr/>
          <p:nvPr/>
        </p:nvSpPr>
        <p:spPr>
          <a:xfrm>
            <a:off x="440293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5</a:t>
            </a:r>
            <a:endParaRPr lang="en-GB" dirty="0"/>
          </a:p>
        </p:txBody>
      </p:sp>
      <p:sp>
        <p:nvSpPr>
          <p:cNvPr id="11" name="Bar 6"/>
          <p:cNvSpPr/>
          <p:nvPr/>
        </p:nvSpPr>
        <p:spPr>
          <a:xfrm>
            <a:off x="4847035" y="6497638"/>
            <a:ext cx="40600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6</a:t>
            </a:r>
            <a:endParaRPr lang="en-GB" dirty="0"/>
          </a:p>
        </p:txBody>
      </p:sp>
      <p:sp>
        <p:nvSpPr>
          <p:cNvPr id="12" name="Bar 7"/>
          <p:cNvSpPr/>
          <p:nvPr/>
        </p:nvSpPr>
        <p:spPr>
          <a:xfrm>
            <a:off x="5292328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7</a:t>
            </a:r>
            <a:endParaRPr lang="en-GB" dirty="0"/>
          </a:p>
        </p:txBody>
      </p:sp>
      <p:sp>
        <p:nvSpPr>
          <p:cNvPr id="13" name="Bar 8"/>
          <p:cNvSpPr/>
          <p:nvPr/>
        </p:nvSpPr>
        <p:spPr>
          <a:xfrm>
            <a:off x="5737622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8</a:t>
            </a:r>
            <a:endParaRPr lang="en-GB" dirty="0"/>
          </a:p>
        </p:txBody>
      </p:sp>
      <p:sp>
        <p:nvSpPr>
          <p:cNvPr id="14" name="Bar 9"/>
          <p:cNvSpPr/>
          <p:nvPr/>
        </p:nvSpPr>
        <p:spPr>
          <a:xfrm>
            <a:off x="6181725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9</a:t>
            </a:r>
            <a:endParaRPr lang="en-GB" dirty="0"/>
          </a:p>
        </p:txBody>
      </p:sp>
      <p:pic>
        <p:nvPicPr>
          <p:cNvPr id="3086" name="Рисунок 27" descr="92596681-soccer-football-player-teen-boy-sports-vector-clip-art-cartoon-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7680"/>
          <a:stretch>
            <a:fillRect/>
          </a:stretch>
        </p:blipFill>
        <p:spPr bwMode="auto">
          <a:xfrm>
            <a:off x="2987824" y="2060848"/>
            <a:ext cx="288883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Box 30"/>
          <p:cNvSpPr txBox="1"/>
          <p:nvPr/>
        </p:nvSpPr>
        <p:spPr>
          <a:xfrm>
            <a:off x="5763372" y="5273041"/>
            <a:ext cx="2340499" cy="646331"/>
          </a:xfrm>
          <a:prstGeom prst="rect">
            <a:avLst/>
          </a:prstGeom>
          <a:solidFill>
            <a:schemeClr val="lt1">
              <a:alpha val="55000"/>
            </a:schemeClr>
          </a:solidFill>
          <a:ln w="66675" cmpd="dbl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Ответ</a:t>
            </a:r>
          </a:p>
        </p:txBody>
      </p:sp>
      <p:sp>
        <p:nvSpPr>
          <p:cNvPr id="32" name="Red Team Button"/>
          <p:cNvSpPr/>
          <p:nvPr/>
        </p:nvSpPr>
        <p:spPr>
          <a:xfrm>
            <a:off x="527228" y="176600"/>
            <a:ext cx="1080000" cy="54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+mj-lt"/>
              </a:rPr>
              <a:t>Команда 1</a:t>
            </a:r>
            <a:endParaRPr lang="en-GB" sz="1400" b="1" dirty="0">
              <a:latin typeface="+mj-lt"/>
            </a:endParaRPr>
          </a:p>
        </p:txBody>
      </p:sp>
      <p:pic>
        <p:nvPicPr>
          <p:cNvPr id="3091" name="ball-left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262938" y="5234329"/>
            <a:ext cx="675085" cy="639080"/>
          </a:xfrm>
          <a:prstGeom prst="rect">
            <a:avLst/>
          </a:prstGeom>
          <a:ln w="41275"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2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862012" y="1914526"/>
            <a:ext cx="2530079" cy="4460875"/>
          </a:xfrm>
          <a:prstGeom prst="roundRect">
            <a:avLst/>
          </a:prstGeom>
          <a:solidFill>
            <a:schemeClr val="lt1">
              <a:alpha val="43000"/>
            </a:schemeClr>
          </a:solidFill>
          <a:ln w="539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Древнегреческая легенда гласит, что этот цветок назван по имени врача (Пеона), который лечил людей отварами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цветов.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Рисунок 3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699792" y="1874137"/>
            <a:ext cx="3600400" cy="405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149429" y="1"/>
            <a:ext cx="2596463" cy="1325563"/>
          </a:xfrm>
          <a:solidFill>
            <a:schemeClr val="lt1">
              <a:alpha val="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Вопрос </a:t>
            </a: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8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37769" y="1931775"/>
            <a:ext cx="2530046" cy="3310786"/>
          </a:xfrm>
          <a:prstGeom prst="roundRect">
            <a:avLst/>
          </a:prstGeom>
          <a:solidFill>
            <a:schemeClr val="lt1">
              <a:alpha val="43000"/>
            </a:schemeClr>
          </a:solidFill>
          <a:ln w="635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Пион</a:t>
            </a:r>
            <a:endParaRPr lang="ru-RU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763372" y="5273041"/>
            <a:ext cx="2340499" cy="646331"/>
          </a:xfrm>
          <a:prstGeom prst="rect">
            <a:avLst/>
          </a:prstGeom>
          <a:solidFill>
            <a:schemeClr val="lt1">
              <a:alpha val="55000"/>
            </a:schemeClr>
          </a:solidFill>
          <a:ln w="66675" cmpd="dbl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Ответ</a:t>
            </a:r>
          </a:p>
        </p:txBody>
      </p:sp>
      <p:sp>
        <p:nvSpPr>
          <p:cNvPr id="41" name="Blue Team Button"/>
          <p:cNvSpPr/>
          <p:nvPr/>
        </p:nvSpPr>
        <p:spPr>
          <a:xfrm>
            <a:off x="7526231" y="176600"/>
            <a:ext cx="1080000" cy="540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  <a:latin typeface="+mj-lt"/>
              </a:rPr>
              <a:t>Команда 2</a:t>
            </a:r>
            <a:endParaRPr lang="en-GB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3" name="Bar 1"/>
          <p:cNvSpPr/>
          <p:nvPr/>
        </p:nvSpPr>
        <p:spPr>
          <a:xfrm>
            <a:off x="262294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</a:t>
            </a:r>
            <a:endParaRPr lang="en-GB" dirty="0"/>
          </a:p>
        </p:txBody>
      </p:sp>
      <p:sp>
        <p:nvSpPr>
          <p:cNvPr id="24" name="Bar 2"/>
          <p:cNvSpPr/>
          <p:nvPr/>
        </p:nvSpPr>
        <p:spPr>
          <a:xfrm>
            <a:off x="306824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2</a:t>
            </a:r>
            <a:endParaRPr lang="en-GB" dirty="0"/>
          </a:p>
        </p:txBody>
      </p:sp>
      <p:sp>
        <p:nvSpPr>
          <p:cNvPr id="25" name="Bar 3"/>
          <p:cNvSpPr/>
          <p:nvPr/>
        </p:nvSpPr>
        <p:spPr>
          <a:xfrm>
            <a:off x="3512344" y="6497638"/>
            <a:ext cx="406004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3</a:t>
            </a:r>
            <a:endParaRPr lang="en-GB" dirty="0"/>
          </a:p>
        </p:txBody>
      </p:sp>
      <p:sp>
        <p:nvSpPr>
          <p:cNvPr id="27" name="Bar 4"/>
          <p:cNvSpPr/>
          <p:nvPr/>
        </p:nvSpPr>
        <p:spPr>
          <a:xfrm>
            <a:off x="3957637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4</a:t>
            </a:r>
            <a:endParaRPr lang="en-GB" dirty="0"/>
          </a:p>
        </p:txBody>
      </p:sp>
      <p:sp>
        <p:nvSpPr>
          <p:cNvPr id="28" name="Bar 5"/>
          <p:cNvSpPr/>
          <p:nvPr/>
        </p:nvSpPr>
        <p:spPr>
          <a:xfrm>
            <a:off x="4402931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5</a:t>
            </a:r>
            <a:endParaRPr lang="en-GB" dirty="0"/>
          </a:p>
        </p:txBody>
      </p:sp>
      <p:sp>
        <p:nvSpPr>
          <p:cNvPr id="38" name="Bar 6"/>
          <p:cNvSpPr/>
          <p:nvPr/>
        </p:nvSpPr>
        <p:spPr>
          <a:xfrm>
            <a:off x="4847035" y="6497638"/>
            <a:ext cx="40600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6</a:t>
            </a:r>
            <a:endParaRPr lang="en-GB" dirty="0"/>
          </a:p>
        </p:txBody>
      </p:sp>
      <p:sp>
        <p:nvSpPr>
          <p:cNvPr id="40" name="Bar 7"/>
          <p:cNvSpPr/>
          <p:nvPr/>
        </p:nvSpPr>
        <p:spPr>
          <a:xfrm>
            <a:off x="5292328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7</a:t>
            </a:r>
            <a:endParaRPr lang="en-GB" dirty="0"/>
          </a:p>
        </p:txBody>
      </p:sp>
      <p:sp>
        <p:nvSpPr>
          <p:cNvPr id="42" name="Bar 8"/>
          <p:cNvSpPr/>
          <p:nvPr/>
        </p:nvSpPr>
        <p:spPr>
          <a:xfrm>
            <a:off x="5737622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8</a:t>
            </a:r>
            <a:endParaRPr lang="en-GB" dirty="0"/>
          </a:p>
        </p:txBody>
      </p:sp>
      <p:sp>
        <p:nvSpPr>
          <p:cNvPr id="43" name="Bar 9"/>
          <p:cNvSpPr/>
          <p:nvPr/>
        </p:nvSpPr>
        <p:spPr>
          <a:xfrm>
            <a:off x="6181725" y="6497638"/>
            <a:ext cx="404813" cy="3603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9</a:t>
            </a:r>
            <a:endParaRPr lang="en-GB" dirty="0"/>
          </a:p>
        </p:txBody>
      </p:sp>
      <p:pic>
        <p:nvPicPr>
          <p:cNvPr id="44" name="ball-left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8262938" y="5234329"/>
            <a:ext cx="675085" cy="639080"/>
          </a:xfrm>
          <a:prstGeom prst="rect">
            <a:avLst/>
          </a:prstGeom>
          <a:ln w="28575"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2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5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7" grpId="0" animBg="1"/>
      <p:bldP spid="28" grpId="0" animBg="1"/>
      <p:bldP spid="38" grpId="0" animBg="1"/>
      <p:bldP spid="40" grpId="0" animBg="1"/>
      <p:bldP spid="42" grpId="0" animBg="1"/>
      <p:bldP spid="4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Цветы. Ботанический турнирю Автор Безногова О.Н"/>
  <p:tag name="ISPRING_FIRST_PUBLISH" val="1"/>
  <p:tag name="ISPRING_LMS_API_VERSION" val="SCORM 1.2"/>
  <p:tag name="ISPRING_ULTRA_SCORM_COURSE_ID" val="ED0CAFCC-9092-48A9-8C15-8B13E32C9626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SCORM_RATE_SLIDES" val="0"/>
  <p:tag name="ISPRING_SCORM_PASSING_SCORE" val="0.000000"/>
  <p:tag name="ISPRING_PLAYERS_CUSTOMIZATION_2" val="UEsDBBQAAgAIACmcyEzWo37aRwMAAOEJAAAUAAAAdW5pdmVyc2FsL3BsYXllci54bWytVltP2zAUfi4S/yHyO3ELY1yUghhStYcxIXVse6vc5DTxmtiZ7RDKr9+Jcw9pN6RVapUcn+/zuXw+rnf7ksTOMyjNpZiTmTslDghfBlyEc/L0bXFySW5vjo+8NGY7UA4P5iQTvACwmDgBaF/x1CD4kZloTjoGF5mJkyouFTc75D5H7man0ytyfDRBF6HnJDImvaY0z3OXa0SIUMs4K0i068uEpgo0CAOKlmEQp8Zem7+j8ZtIQc0uBd1Bpub9G1ckDceL5j2S/MyVKqSn0+mM/nz4svQjSNgJF9ow4QNxsJITW8o187cPMshi0IVt4pVBLsGYIghrm3jmms8uhaOVPyelwyoBrVkI2o1FSGjjV3PWBCWmtq6YCFaCPfOQFbmtdOVlW9SS6Egq42emQm9ht5ZMBavG3vH36EjE3iZmOqr4dC8Xy7/lVTLWb1W8j8ZiM8rWMdcRLnUhrXU8Cdrf1Utsja1sn2rZLgom4ij4nXEFgX393pyA6YyUGzYyt3G6OvdxAZ8WzDdS7e4RhtKtZOM2SnFLpbgW1HC4ze7LloLU2W6AmUxBXaqJ98wDkF+ZUrZfN0Zl4NGBscLSPtijZcpVk9qGeJFJ4vN/6E3hN2jNL32oMxbwPxrzGYmamnARwMuCo4+BBGtqAItd2FyTxm6xZxuTztZJ5zD1TO1JwKZgIo5hKgQ8+wEzjLZ2ug8Kiml08TM1wHYW9oIjHkYxfs0ow3B1L03C1HaUobOwFxxLfzsCbcx7gWslc8xQZ2mKA+Bt8d6uNx2hw5YMdNmI0aMj49DzM21kwl+t0ntz0lxbSR84vcdHzr5PDbpLeQO5mB5CDCZBL656LmwOEeBceOaQL3s8J5XVTXGIj8z64mkw4AvTYzFj6ulcGFZpaRnOcTBZWnrV5zhLBz4BbFgWm/tuQv3Lw0IHCY/fG2NcP/CsynzJX8HJeVD8NZidYamdCAq9z8nHy7MOA2oRJ2Nve2vat+NGiroOrkvtW/lr21HfUJVWSpntk5RX9aLElPPgE8oxVDITwUAAtmEVvY5xHt8pYE4MG8xodorHQ6Zz8gEfqpyvzq/alC9mVzXWxvVYblzG8o7rqAq4lR+tDlKTiFfNNXz8A1BLAwQUAAIACABAYclOSBznyo4GAACTGQAAHQAAAHVuaXZlcnNhbC9jb21tb25fbWVzc2FnZXMubG5nzVndbtRWEL5H4h2slZBaqQSoBKqqBOTdPclaeO3Fdgi0qqyoRChSSCpCK3qXkLakCiURAkEpgUKr3tALk+ySZJPdfYXjV+iT9Js5tvcnQbYTRe3FRv473/ycmW/mTIYv3b01o303dXt+em52pHBu6GxBm5r9eu7G9OzNkcK4N3r6s4I2f2dy9sbkzNzs1Ehhdq6gXbp48sTwzOTszW8nb07h+uQJTRu+NTU/j9v5i3TXvdemb4wUakW/ZFdrunXdN+0x2y8aY4WL8jfZlpuyHd6T27KjySZu92RHBrKFB9sffXrhwt1z5y98PHwmgsqC7FZ100zF1hj8/NkM2Jbn2KYPAcL0LXHNA/ZjuQb8J/JJvtX2uGcalgDAayxfk78C6G0+iJojrmL9OlY/xe9x6upxxxGW57umURa+4fqW7bG/TOGJMpuyG65qshMuwEF1/Hble9kgJ9HjFi7b8l34I7/chgfb0bfhIt2E93DdwN8HGh7swrs7sq4RjvJ4K/xJBmk6lu2qbli+I1zPMUqeYVvQa01uYOva4YImtwDbUXKgwu4+BdSDBr6D3vgmgFDaYmgfaOEvBCP3WCmsINMaQ+kqTVimrZd9vVbzq8J19TEx4KweBwQf0iBc1OQGrurkRi1cChfpJTRo02NcNzT5DnYtIjDhPDygVw0FB1NxE20GHk6739xGTmq1mcnvlW0ACcJlbdp20w1y9AnDGvM92zZdX1jl+AmsegqVNqDFQrhMStFeQjqUIi1VvjRy4ju6KxxOwoBt3pbNQyD4KpNfhvdJHYJh7RAZi3k1qhhjFRM/j9V6AbUWEKCwOR9MTVBs/sk7sxfZlgEEGSgcZLDrTtgOZd0jcjhllIqBDuuD3CPr6vmCLE22YZVscEDJ65W/DgzeciCtyJ0+DdIBYYzOeRrRChyEhPE9RY7rB3HG1r4Yw5uW8h5eNTlGNij8yafhg09ia99T8miIgAblcIe/b8gd+j5KgjpAl4jqYUeXhFIzwtTHrVLFL3oWLovCjBKhE2UpK5kRA+TVzxOvk11TG9zPA3LjoATf7kvwVPUjYX7RvgZOZ7c/kW/yrLIvU27J53nWXBeuKn9piyz9qjGmc4yg6MTUzhXnUbiikX/I8ij8k1APlNOY2PqLChYxkSNAqbJQKKg/2P1VOLYZLg3lU8oVV8aRmIZu8o515UTKtfpr3T7VjqoNSnlJlIlbrowbX/ijumGK8kAusa9aXR8tQ81tjdMGQRpVuMRH+O5UVOitsrh2SlM50vigu/fVb3AS4v9h+DNXnF7v5zWnr88YsCouoyqZI6II4nTmkqNoqbenaGWjlay+OYw9RKDHZwwRD8Ms94RexHTHYJVbEpbuGHZK4Kk4Ab1y4A2oeACrkzUBE9vm/zQ8E8MPG6KHiMo8bjmsKbmjM29AHr9ZrmqUBM4DIGVx+tbk9Ez2ZRUSVjRspvMm1FzJUsO76w1r1GaXtcHpZEWdGs/0zrWLYNkxyDqFrepxfqCqwAUkOpa01VmkT0Z6P9uV4lawv8rOV7RdzBPveAtzoFyFt2xuRZO+ZL9WQXa8CVF0DU91PwHRVtpSptUjNJAxJx5/q9hzMu3rhjzDMwU3UZvcxdKh+X5yXiOR3PVtZm3VIWe8KmKfqkZlPy2TX1SDSkI2YMxWtP/RqZISM+MRmRrT2HkUP5vk6j3lVxlcOorCkW9e9Q0WerQbUCZ8mCYsIbujHDp6COv448YVuoPjQUm3SkIdZO9FE4gg41IQCvnY9NzkkPKat5kGWfUo1HaiKtqKiZdCIaMANVUqi1EdQmJnEqvQ+b+ZEWRQxd9xFHkq/8Dp/2/5Rq7h91YD6Ev5DNo/l2uf58Kl4xXqm0jwv+SD2h73C025/VVuNDKzC/YGDmse3FylQnt6sV83nsq9oKMYDH2WZXk0FOzZ38yjQc9A8vWPzR6xEZy+7XAVjVKDSYIjeu+AsULSonJsf3iQ1tCY4ba4i1im95qCDuI5HU1EhtI1BitEQad7nl6qVEEcLscMkc4SEm0xXMkDU9Wdyyg/PJ8BzjNoThMEStg9ZQdx5sBAK1zNI4J3OJoPJGGXB6A7+H3JnTTR0m5cKPIAHb1ZIT95Rs3Xy2WelwPjOfX2QGnFNSWaQNW5rPToSg93e8fqxI0Dg/Ws8ksV3UIZ/U9UcIRIxuo05e2OQTc5brao8/ln4a80IG6h4kIEqlb3cSJHLWAy9+lHS+7m+d8nw2d6/pvyL1BLAwQUAAIACABAYclOFR5gG6MAAAB/AQAALgAAAHVuaXZlcnNhbC9wbGF5YmFja19hbmRfbmF2aWdhdGlvbl9zZXR0aW5ncy54bWx1kEEKgzAQRfeewhsIXYdA16VFqBcYcZRAkgmZUfD2TURtadNl3vs/w4xiFDF+Yl3VtYJZ6CkQRUucUTXvd7YMC169cSCGfMKCvOdKJjcsUWgjMnrZlB7Bcsr/8GN4a2E9P+IjXjDlQmcc6kupsJlc8rCYaWPdGlCPEdOAL5hz6KG3eMO1J4jD4wzsG//VuZs2mx3eaUAdIrkgqvlAVbrXcfQXUEsDBBQAAgAIAEBhyU5jI0h0TwQAAHsRAAAnAAAAdW5pdmVyc2FsL2ZsYXNoX3B1Ymxpc2hpbmdfc2V0dGluZ3MueG1s5VjNbttGEL7rKRYscmtEO3Ga1KBkBPpBhTq2EbFFcjJW5NpahD8CuYrjnuQYaVw4SIoivRRoi/bQsxpLjfwj9RV2X6FP0hmSkiXZFtRENgz0QJmcnfnmm9kZctbG0jPXIU9ZEHLfy2jz6TmNMM/ybe5tZrSvzOLNexoJBfVs6vgey2ier5GlbMqo1SsOD6tlJgSohgRgvHCxJjJaVYjaoq5vbW2leVgLcNV36gLww7Tlu3otYCHzBAv0mkO34Y/YrrFQSxCmAIDL9b3ELJtKEWLESA98u+4wwm1g7nEMijpFh4ZVTY/VKtR6shn4dc/O+Y4fkGCzktE+yRXy8/nbfZ0YKs9d5mFOwiwIUSwWqW1zZEGdMv+GkSrjm1Wge2tBI1vcFtXoVkd9Qz+LEmHHoVNEyfmQA08k8C4T1KaCxo+xP8GeibAviEX2tkddbpmwQjD+jJY31794vFZ4uFxa+XLdXF1dNktrMYnIRh/FMfRRRwYQ8uuBxQZ+DCoEtarAG2w2qBMyQx8W9dU47iC1BH8KOWFjNDfqjlOu12p+ILIiqLOIxrBwQO8CGGPD90Zix2dS8R3Y2ogUVKlbYfYKddnQZpefcK8ImvMa2YA8OdsZbbXGPFKmHhQYF9Th1gAgrFdCwUVUWMVE+37AqUMADzqAkQdl7ZRCHJlVpUHIhqn1V0LcVisrf1D7RL2QPfVcduBqE/lO9uR7uP6UXfh9h2L1isi/VQO0duQJ6qpGLGiDZlt2wbCpvpUd2SFqp7/yF9i35YHsEbBpqx1UWopSm/i+kNPPYAf+kZZsAeoJYryXTSDTVg21l1BCugj76anHFgSgXsLtCchQGW4PMTQCZJpEtsB8FznJQ2AqjwHzULbSU7F6K4/VmwFsQq7ZBwakLiRifwSYRCkYD0XtggbC7GGGk8wmNPsxxbCnSBDXjfJyKV9YL63kC49uXDHlCdmfDVMsQ/Tcr7M9gJs+GyTe4DZWWg/KoB1X8ljJohiJI0wbSmFXvVbfQYDtIWS1n55licJKNwqiAUtHuMOg0EVSuHxFhTstV1xrAnRPHlyDlvqvXTQ5oMvvpw9oodkTHLRRXPWwLVEbzTRVV99s/bRH78kWXMfoFjh0UHxusiewSfaohWpHYNOFL1dz+uxeEHQzcoPt3RxzhR/Y50havUJ/WD7xD+T/DdA4UrvTpeG3IcSERnc01jMkZuF3bv7W7YU7n9299/liWv+n8cfNiUbJyLfmUO71Z77cxKHvjG3RD1yY4Zg9ZF9aMQsP7+fM0tcl8/G6WXhkjgJEnM5OO4aOk9j5gxlOetd3Lnsrv5/y5f6j/H0qzV/kT1Pp/TrSZkPT39iwp15P6fYg+vpht76MuxY7pxu9gzrwhkomx0srxSsqp4+e8+N6vJxyus6J+9g+/P/kLX4anI1HDsOGfu5pHVdc7nEXsulwmw2O+Nk7C3NwvD53KZUCtNF/mGRT/wJQSwMEFAACAAgAQGHJTohS83NiAwAATQwAACEAAAB1bml2ZXJzYWwvZmxhc2hfc2tpbl9zZXR0aW5ncy54bWyVV21P2zAQ/s6vqLrvZBS2ghQq9W0SGitoVEj7NDnNtbVw7Mh2yvrvd35J47QJDURI+O6e8708dxaxeqO8twOpqOD3/UF/dNHrxatCSuB6CVnOiIZeQhQ8pPf96dNiOV8s/z4tHv/0I2cqmJAvoDXlG2UkpaxHEZAUWgt+uRJco79LLmRGWH/05Yf9iSNreQ4lMLyumDVZQXXNt8HtZNYJ4u+4mQxn07s2wEpkOeH7R7ERlwlZvW2kKHhqQrs2Xxtsu89BMsrfzkbEqNIPGrJaTPOr+WA+6AbJJSgFJqS72Xgw/n4WxUgC7JD98Ob2ZtwRU131cWOOYDuqqLaw4WB4Pbxpg+VkA/UiT+ezq9l1uz1H7/WufBiXA2j4p89mjkOwB/kp5yIv8s9wJJdiYwp6hBma7yyGCZLi+CFgdme+swCTkLnoLCEVoym2QcjUUfGr+dqM22rp/wyXRGxmWwr2bJpwtD0MQxIGozVhCuKoPDql2or3p0LjNB0MQlFl9IwpPpNCwUjLwltVssruN7xTnoa+vKQyeRWsyGDqIg7c1eWV/XQ6sZsldHqQBRFK2HlhEGIlrCwXWNgTy0BYWb6Yfj1xtj8xP9Y4TMmICfHtDOrvsLXyoxY4wWPqteWp1JqbHs2cq+BqLyhtMpHCyBJrSTMwbYsjK3MhRScxxZzs6IZofKF+Gbtkb5NRcXSk8FxrZlasqWbQRDgbI+70sF/23IGP7g2pknPnnsaVf9/PiHwDuRSCqX7P43BMsDDu8TxFmKWKTx7IB74WAcbe3QbiQoPqaizcpHQ1J1qT1TbDmNpSiKOgBnHUXOXYX9tUfl5kCcg5do2CKqtcFzrDLd1sGf7qVwrvkB4hWrQOqrfojxN64GUg8CQAIlfbkrXu4DRZwTRlsINy9gOBTbktt1ghS9sIN9aPsNYh5bykEyf9qqi4Ul8hgbzB/hXDqjk+0nSgvSaJspnVJr/cwlUstb1cbjND13CR2bPnUs0x6psqiL2qlZMUWrxoIrV3Wp198mQHY04zuyhQEVzfoHEYJkTuy2KVZRlO5FUI5nU5ODvQskHTBjHrcDRogljN8S5c4oCO1hIg3INWeBFs6p+wTwSR6eJgUlvdDWqHxhzxcbNrFRdylus4CkSuOYc24N/4b8ToP1BLAwQUAAIACABAYclOnPlTvjkEAAAMEQAAJgAAAHVuaXZlcnNhbC9odG1sX3B1Ymxpc2hpbmdfc2V0dGluZ3MueG1s7VjNbttGEL7rKRYscmvEOEmb1KBkBJKMCHVsI2KL5GSsyLW1KH8EchXHOckx2rhwkBRFeinQFu2hZzUWG/lH6issX6FP0hn+yJIsC2wguzn0QIqcnfnmm9kZciht6altkSfM87nrFJSF/A2FMMdwTe5sFZQv9OXrdxXiC+qY1HIdVlAcVyFLxZzWbNUt7jdqTAhQ9QnAOP5iUxSUhhDNRVXd3t7Oc7/p4aprtQTg+3nDtdWmx3zmCOapTYvuwI/YaTJfSRAyAMBhu05iVszlCNFipAeu2bIY4SYwdzgGRa37wrYUNdaqU+OrLc9tOWbJtVyPeFv1gvJRqVJeKN9KdWKkMreZgynxiyBEsVikpsmRBLVq/BkjDca3GsD25m2FbHNTNKJLFfU19TxKhB1HThGl5EIKHJHA20xQkwoa38b+BHsq/FQQi8wdh9rc0GGFYPgFpaxv3H+8Xnm4Ul39fENfW1vRq+sxichGHcfR1HFHGhByW57Bhn40KgQ1GsAbbDap5TNNHRWlahw3kBqCP4GcsAmamy3LqrWaTdcTReG1WERjVDikdwGMtuk6Y7HjPam7FuxsRAqK1K4zc5XakIP1ZUchm5AYa6egrDWZQ2rUgYLiglrcGFr4rbovuIgKaTnRvudxahEoFqh4Rh7UlDOfcShGg3o+G+WSrvi4j0ZRfh8ekPBrOQifyx4cAZFv5UC+g+MP2YfzWxSHL4n8K2yD1q48Rd2wHQsC0AxkHww74TeyJ3sk3E1X/gT7QB7KAQGbINxFpaUol4nvCzn9BHbgH2nJLqCeIsY72QEyQdgO9xNKSBdhPz7z2IUAwhdweQoyVIbLIwyNAJkOkV0w30NO8giYyhPAPJLdfCZWb+RJ+HoIm5DrpMCA1IdEHIwBkygFk6GEe6CBMPuY4SSzCc00phj2DAniulZbqZYrG9XVcuXRtSumPCP782GKZYie0zrbB7js2SDxBgdYaQMogyCu5ImSRTESR5gASmEvfBV+CwEGI8jhQX6eJQor/SiINiwd4w6DQh9J4fIVFW5WrrjWAeiBPPwAWurfdtHsgC6/n96jheZPcNhGcdXDtkRtNNdUXX2zpWmPnpNdOE7QLXDooXhqsmewSfaoi2rHYNOHN1cne3YvCLoTucH27ky4whfscyQdvkR/WD7xCfL/Gmgch3vZ0vDrCGJCoz8e6zkS8/B7Y+HmrduffHrn7meLefXv9u/XZxolM966RbmTDnmlmVPeOdtl17NhaGPmiH11Va88vFfSq19W9ccbeuWRPg4QcTo/7Wgqjl7TJzEc7SYHsfp/OIm9kd9lfJz/IH/LpPmz/DGT3i9jjTUy702Md+GrjG4Po/cd9ueLuE+xV/rRU6cHz6RkVry04ruiApo6yvOZFRTX3OUU0Iecqqm99n+qRu+G37hjH7WaOvWrOwfy8X8wirl/AFBLAwQUAAIACABAYclOupZeeqsBAABDBgAAHwAAAHVuaXZlcnNhbC9odG1sX3NraW5fc2V0dGluZ3MuanONlFFPwjAQx9/9FGS+GiIDnfiGDhMTH0z0zfjQbcdY6HpNWxAkfHfXgdB1N7F9Wf/79X+923rbi141gjTo3fe29XO9fm2uaw2sZtQSrpo679BLqweaFxm8FyXwQkDgIavfrUd5dyIo40DUpsnmzdpqxy9A+2bGuHZxSVgoQtPU5hUlfhG71xT43cjtkNc+J6fQydIYFP0UhQFh+gJVyWomuHyqh5uiB+MK1Bl0xlJomN6Edw9xJ3lyHD1E8ePY5VIsJRObF8yxn7B0kStciuwQf2inS883ElT1yRddYXmhzbOB0g88HUzDadhNSgVawyHuOJ6Ek1sS5iwB7iYUje5Gkz/QhnG7oB69KnRhfukojIbRyKUly6FVpcdpPIiHTUxUXq1qtoLvOQNr05WM5GwD6j9WKJfyHx9QKsxtRdpoZCeJcmRZIfI9F4/tJDl7WGvb9W/UPaOfoMqOf8W1nS7TKkbjmqF3zebUDS27+osPagI05PXWXtwXyo5ToiBiIKFRHe3UqBqHMX6vseuPKm+mFqDeEXnVQHsBM4al87LqKNXpP8+d0491sfsBUEsDBBQAAgAIAEFhyU5FT5zwCAEAAPYTAAAXAAAAdW5pdmVyc2FsL3VuaXZlcnNhbC5wbmfrDPBz5+WS4mJgYOD19HAJYmBgkWBgYJbgYAOKJLqFPAdSjMVB7k4M687JvARyWNIdfR0ZGDb2c/9JZAXyOQs8IosZGPgOgzDj8fwVKQwMwt2eLo4hFXFvb2zkbTBgOGDwb/8m/i9tmwyMAlyTGKJPCVuKAXU6pBgASYaZB0FkChszkJwgyQOSSCNBIpe3zbBNxXOSiucvx93b2EFiH3LJNWxUYlRiVGJUYlRiVGJUYlRiVGJUYlRiVGJUYlRiVGJUYlRiVIJGEt9OJUwAD2PdzztXObfh+Taw5AHZZkYgdYIHNBynYCwBJBvOJIA0GxElEfWapS7f9Ev10o3RIDlPVz+XdU4JTQBQSwMEFAACAAgAQWHJTnhMeG1LAAAAawAAABsAAAB1bml2ZXJzYWwvdW5pdmVyc2FsLnBuZy54bWyzsa/IzVEoSy0qzszPs1Uy1DNQsrfj5bIpKEoty0wtV6gAigEFIUBJoRLINUJwyzNTSjKAQgZGJgjBjNTM9IwSWyVzMwu4oD7QTABQSwECAAAUAAIACAApnMhM1qN+2kcDAADhCQAAFAAAAAAAAAABAAAAAAAAAAAAdW5pdmVyc2FsL3BsYXllci54bWxQSwECAAAUAAIACABAYclOSBznyo4GAACTGQAAHQAAAAAAAAABAAAAAAB5AwAAdW5pdmVyc2FsL2NvbW1vbl9tZXNzYWdlcy5sbmdQSwECAAAUAAIACABAYclOFR5gG6MAAAB/AQAALgAAAAAAAAABAAAAAABCCgAAdW5pdmVyc2FsL3BsYXliYWNrX2FuZF9uYXZpZ2F0aW9uX3NldHRpbmdzLnhtbFBLAQIAABQAAgAIAEBhyU5jI0h0TwQAAHsRAAAnAAAAAAAAAAEAAAAAADELAAB1bml2ZXJzYWwvZmxhc2hfcHVibGlzaGluZ19zZXR0aW5ncy54bWxQSwECAAAUAAIACABAYclOiFLzc2IDAABNDAAAIQAAAAAAAAABAAAAAADFDwAAdW5pdmVyc2FsL2ZsYXNoX3NraW5fc2V0dGluZ3MueG1sUEsBAgAAFAACAAgAQGHJTpz5U745BAAADBEAACYAAAAAAAAAAQAAAAAAZhMAAHVuaXZlcnNhbC9odG1sX3B1Ymxpc2hpbmdfc2V0dGluZ3MueG1sUEsBAgAAFAACAAgAQGHJTrqWXnqrAQAAQwYAAB8AAAAAAAAAAQAAAAAA4xcAAHVuaXZlcnNhbC9odG1sX3NraW5fc2V0dGluZ3MuanNQSwECAAAUAAIACABBYclORU+c8AgBAAD2EwAAFwAAAAAAAAAAAAAAAADLGQAAdW5pdmVyc2FsL3VuaXZlcnNhbC5wbmdQSwECAAAUAAIACABBYclOeEx4bUsAAABrAAAAGwAAAAAAAAABAAAAAAAIGwAAdW5pdmVyc2FsL3VuaXZlcnNhbC5wbmcueG1sUEsFBgAAAAAJAAkAvAIAAIwbAAAAAA=="/>
  <p:tag name="ISPRING_CURRENT_PLAYER_ID" val="universal"/>
  <p:tag name="ISPRING_SCORM_RATE_QUIZZES" val="0"/>
  <p:tag name="ISPRING_RESOURCE_PATHS_HASH_2" val="5aab352de5b51fe56868433d7b9e9856ceeda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522</Words>
  <Application>Microsoft Office PowerPoint</Application>
  <PresentationFormat>Экран (4:3)</PresentationFormat>
  <Paragraphs>226</Paragraphs>
  <Slides>16</Slides>
  <Notes>16</Notes>
  <HiddenSlides>1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Вопрос 8</vt:lpstr>
      <vt:lpstr>Вопрос 9</vt:lpstr>
      <vt:lpstr>Вопрос 10</vt:lpstr>
      <vt:lpstr>Вопрос 11</vt:lpstr>
      <vt:lpstr>Вопрос 12</vt:lpstr>
      <vt:lpstr>Слайд 14</vt:lpstr>
      <vt:lpstr>Правила игры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Цветы. Ботанический турнирю Автор Безногова О.Н</dc:title>
  <dc:creator>Ольга Безногова</dc:creator>
  <cp:lastModifiedBy>Ольга Безногова</cp:lastModifiedBy>
  <cp:revision>329</cp:revision>
  <dcterms:created xsi:type="dcterms:W3CDTF">2019-12-14T11:27:49Z</dcterms:created>
  <dcterms:modified xsi:type="dcterms:W3CDTF">2019-12-14T17:11:11Z</dcterms:modified>
</cp:coreProperties>
</file>