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3BB72-05AE-4CCF-B2C7-7AB9042F5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Пишу письмо  Егору Полушкину («С  чего начинается Родина?»  - творческая мастерская построения новых знаний по  роману Бориса Васильева «Не стреляйте в белых лебедей»)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86CAB-1DA3-4884-B494-FDC06A779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Учитель: Бирюкова Наталья Николаевна МОУ СОШ№3 </a:t>
            </a:r>
            <a:r>
              <a:rPr lang="ru-RU" dirty="0" err="1"/>
              <a:t>им.А.п.Иванова</a:t>
            </a:r>
            <a:r>
              <a:rPr lang="ru-RU" dirty="0"/>
              <a:t>  город Бежецк Тверская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31733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71387-EFAF-47D2-91E8-E5E5EDC0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" y="685800"/>
            <a:ext cx="3971109" cy="27432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ассоциации</a:t>
            </a:r>
            <a:br>
              <a:rPr lang="ru-RU" dirty="0"/>
            </a:br>
            <a:r>
              <a:rPr lang="ru-RU" dirty="0"/>
              <a:t>вызывает картина?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D5A69-0812-4A2D-A4F1-693ABE65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309" y="438150"/>
            <a:ext cx="6782526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8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9FADF-6C94-46AD-B6A5-9EB4886B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65436" y="663331"/>
            <a:ext cx="9755187" cy="1781922"/>
          </a:xfrm>
        </p:spPr>
        <p:txBody>
          <a:bodyPr>
            <a:normAutofit fontScale="90000"/>
          </a:bodyPr>
          <a:lstStyle/>
          <a:p>
            <a:r>
              <a:rPr lang="ru-RU" dirty="0"/>
              <a:t>«Не стреляйте в белых лебедей» проблемы: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8235B8-8C25-4D32-AD6D-C30CFD923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52926" y="2354356"/>
            <a:ext cx="9755187" cy="1701975"/>
          </a:xfrm>
        </p:spPr>
        <p:txBody>
          <a:bodyPr/>
          <a:lstStyle/>
          <a:p>
            <a:pPr lvl="0"/>
            <a:r>
              <a:rPr lang="ru-RU" dirty="0"/>
              <a:t>Защита природы, </a:t>
            </a:r>
          </a:p>
          <a:p>
            <a:pPr lvl="0"/>
            <a:r>
              <a:rPr lang="ru-RU" dirty="0"/>
              <a:t>Защита флоры и фауны, </a:t>
            </a:r>
          </a:p>
          <a:p>
            <a:pPr lvl="0"/>
            <a:r>
              <a:rPr lang="ru-RU" dirty="0"/>
              <a:t>Забота о птицах и животных, занесенных в Красную книгу, </a:t>
            </a:r>
          </a:p>
          <a:p>
            <a:pPr lvl="0"/>
            <a:r>
              <a:rPr lang="ru-RU" dirty="0"/>
              <a:t>Проблема браконьерства и борьба с ним.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60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992E8-BEB1-4D1E-B6E7-DE45538B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Егор </a:t>
            </a:r>
            <a:r>
              <a:rPr lang="ru-RU" dirty="0" err="1"/>
              <a:t>полушкин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905D83-43E0-4BF1-9AEC-72A5F4ED69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19349" y="2063750"/>
            <a:ext cx="7707085" cy="4363176"/>
          </a:xfrm>
        </p:spPr>
      </p:pic>
    </p:spTree>
    <p:extLst>
      <p:ext uri="{BB962C8B-B14F-4D97-AF65-F5344CB8AC3E}">
        <p14:creationId xmlns:p14="http://schemas.microsoft.com/office/powerpoint/2010/main" val="327764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992E8-BEB1-4D1E-B6E7-DE45538B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Егор </a:t>
            </a:r>
            <a:r>
              <a:rPr lang="ru-RU" dirty="0" err="1"/>
              <a:t>полушкин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BB0025-6857-426C-ABE9-3ED21223A8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36B90F-513B-40E2-AE58-3D54CF187001}"/>
              </a:ext>
            </a:extLst>
          </p:cNvPr>
          <p:cNvSpPr/>
          <p:nvPr/>
        </p:nvSpPr>
        <p:spPr>
          <a:xfrm>
            <a:off x="1541417" y="2136339"/>
            <a:ext cx="7602583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Неутомимый и неунывающий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Серьезный и взъерошенный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Задумчивый и светлый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Терпеливый и нетерпеливый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Разный для себя и других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8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6">
            <a:extLst>
              <a:ext uri="{FF2B5EF4-FFF2-40B4-BE49-F238E27FC236}">
                <a16:creationId xmlns:a16="http://schemas.microsoft.com/office/drawing/2014/main" id="{04E0F966-D38F-48B9-9CFB-71CFA21F55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1257"/>
            <a:ext cx="8660674" cy="5398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55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751D2-1183-4FF0-8A0C-25603191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46" y="2370909"/>
            <a:ext cx="10394707" cy="3193487"/>
          </a:xfrm>
        </p:spPr>
        <p:txBody>
          <a:bodyPr>
            <a:normAutofit fontScale="90000"/>
          </a:bodyPr>
          <a:lstStyle/>
          <a:p>
            <a:r>
              <a:rPr lang="ru-RU" dirty="0"/>
              <a:t>ЛЮДИ</a:t>
            </a:r>
            <a:br>
              <a:rPr lang="ru-RU" dirty="0"/>
            </a:br>
            <a:r>
              <a:rPr lang="ru-RU" dirty="0"/>
              <a:t>СЕМЬЯ</a:t>
            </a:r>
            <a:br>
              <a:rPr lang="ru-RU" dirty="0"/>
            </a:br>
            <a:r>
              <a:rPr lang="ru-RU" dirty="0"/>
              <a:t>ДЕТИ</a:t>
            </a:r>
            <a:br>
              <a:rPr lang="ru-RU" dirty="0"/>
            </a:br>
            <a:r>
              <a:rPr lang="ru-RU" dirty="0"/>
              <a:t>РАБОТА</a:t>
            </a:r>
            <a:br>
              <a:rPr lang="ru-RU" dirty="0"/>
            </a:br>
            <a:r>
              <a:rPr lang="ru-RU" dirty="0"/>
              <a:t>РОДИНА </a:t>
            </a:r>
            <a:br>
              <a:rPr lang="ru-RU" dirty="0"/>
            </a:br>
            <a:r>
              <a:rPr lang="ru-RU" dirty="0"/>
              <a:t>ПРИРОДА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032982-1EE0-4426-BBC9-B54A62881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82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59ED-1B3B-43DD-976E-871E8AF3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Какой был </a:t>
            </a:r>
            <a:r>
              <a:rPr lang="ru-RU" dirty="0" err="1"/>
              <a:t>егор</a:t>
            </a:r>
            <a:r>
              <a:rPr lang="ru-RU" dirty="0"/>
              <a:t> </a:t>
            </a:r>
            <a:r>
              <a:rPr lang="ru-RU" dirty="0" err="1"/>
              <a:t>полушкин</a:t>
            </a:r>
            <a:r>
              <a:rPr lang="ru-RU" dirty="0"/>
              <a:t>? Какой можно сделать вывод?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E789CF-8326-4404-B48D-67EC1547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99" y="1261782"/>
            <a:ext cx="3810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8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59ED-1B3B-43DD-976E-871E8AF3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106885" cy="4655457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Добрый</a:t>
            </a:r>
            <a:br>
              <a:rPr lang="ru-RU" sz="2800" dirty="0"/>
            </a:br>
            <a:r>
              <a:rPr lang="ru-RU" sz="2800" dirty="0"/>
              <a:t>неравнодушный</a:t>
            </a:r>
            <a:br>
              <a:rPr lang="ru-RU" sz="2800" dirty="0"/>
            </a:br>
            <a:r>
              <a:rPr lang="ru-RU" sz="2800" dirty="0"/>
              <a:t>ответственный</a:t>
            </a:r>
            <a:br>
              <a:rPr lang="ru-RU" sz="2800" dirty="0"/>
            </a:br>
            <a:r>
              <a:rPr lang="ru-RU" sz="2800" dirty="0"/>
              <a:t>честный</a:t>
            </a:r>
            <a:br>
              <a:rPr lang="ru-RU" sz="2800" dirty="0"/>
            </a:br>
            <a:r>
              <a:rPr lang="ru-RU" sz="2800" dirty="0"/>
              <a:t>заботливый</a:t>
            </a:r>
            <a:br>
              <a:rPr lang="ru-RU" sz="2800" dirty="0"/>
            </a:br>
            <a:r>
              <a:rPr lang="ru-RU" sz="2800" dirty="0"/>
              <a:t>любящий семью</a:t>
            </a:r>
            <a:br>
              <a:rPr lang="ru-RU" sz="2800" dirty="0"/>
            </a:br>
            <a:r>
              <a:rPr lang="ru-RU" sz="2800" dirty="0"/>
              <a:t>любящий природу</a:t>
            </a:r>
            <a:br>
              <a:rPr lang="ru-RU" sz="2800" dirty="0"/>
            </a:br>
            <a:r>
              <a:rPr lang="ru-RU" sz="2800" dirty="0"/>
              <a:t>любящий Родину</a:t>
            </a:r>
            <a:br>
              <a:rPr lang="ru-RU" sz="2800" dirty="0"/>
            </a:b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>ПАТРИОТ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E789CF-8326-4404-B48D-67EC1547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99" y="1261782"/>
            <a:ext cx="3810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59ED-1B3B-43DD-976E-871E8AF3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106885" cy="4655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>
                <a:solidFill>
                  <a:srgbClr val="FF0000"/>
                </a:solidFill>
              </a:rPr>
              <a:t>Синквейн</a:t>
            </a:r>
            <a:br>
              <a:rPr lang="ru-RU" sz="4400" dirty="0">
                <a:solidFill>
                  <a:srgbClr val="FF0000"/>
                </a:solidFill>
              </a:rPr>
            </a:b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2700" b="1" i="1" dirty="0"/>
              <a:t>Егор Полушкин.</a:t>
            </a:r>
            <a:br>
              <a:rPr lang="ru-RU" sz="2700" b="1" i="1" dirty="0"/>
            </a:br>
            <a:br>
              <a:rPr lang="ru-RU" sz="2700" b="1" i="1" dirty="0"/>
            </a:br>
            <a:r>
              <a:rPr lang="ru-RU" sz="2700" b="1" i="1" dirty="0"/>
              <a:t>Добрый, честный. Открытый.</a:t>
            </a:r>
            <a:br>
              <a:rPr lang="ru-RU" sz="2700" b="1" i="1" dirty="0"/>
            </a:br>
            <a:br>
              <a:rPr lang="ru-RU" sz="2700" b="1" i="1" dirty="0"/>
            </a:br>
            <a:r>
              <a:rPr lang="ru-RU" sz="2700" b="1" i="1" dirty="0"/>
              <a:t>Защищает. Верит, живет.</a:t>
            </a:r>
            <a:br>
              <a:rPr lang="ru-RU" sz="2700" b="1" i="1" dirty="0"/>
            </a:br>
            <a:br>
              <a:rPr lang="ru-RU" sz="2700" b="1" i="1" dirty="0"/>
            </a:br>
            <a:r>
              <a:rPr lang="ru-RU" sz="2700" b="1" i="1" dirty="0"/>
              <a:t>Любит Родину и природу.</a:t>
            </a:r>
            <a:br>
              <a:rPr lang="ru-RU" sz="2700" b="1" i="1" dirty="0"/>
            </a:br>
            <a:br>
              <a:rPr lang="ru-RU" sz="2700" b="1" i="1" dirty="0"/>
            </a:br>
            <a:r>
              <a:rPr lang="ru-RU" sz="2700" b="1" i="1" dirty="0"/>
              <a:t>ПАТРИОТ!!!!</a:t>
            </a:r>
            <a:br>
              <a:rPr lang="ru-RU" sz="2700" b="1" i="1" dirty="0"/>
            </a:br>
            <a:endParaRPr lang="ru-RU" sz="27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E789CF-8326-4404-B48D-67EC1547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99" y="1261782"/>
            <a:ext cx="3810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6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59ED-1B3B-43DD-976E-871E8AF3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106885" cy="465545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ЕГОР ! </a:t>
            </a:r>
            <a:br>
              <a:rPr lang="ru-RU" sz="32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Я пишу тебе письмо………</a:t>
            </a:r>
            <a:br>
              <a:rPr lang="ru-RU" sz="2700" b="1" i="1" dirty="0"/>
            </a:br>
            <a:endParaRPr lang="ru-RU" sz="27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E789CF-8326-4404-B48D-67EC1547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99" y="1261782"/>
            <a:ext cx="3810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5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8B8A1-E1EB-4EDC-8C53-4B8E072B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7E171-CFCD-4173-A04F-83D9C3465F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Семья</a:t>
            </a:r>
          </a:p>
          <a:p>
            <a:r>
              <a:rPr lang="ru-RU" dirty="0"/>
              <a:t>Родители</a:t>
            </a:r>
          </a:p>
          <a:p>
            <a:r>
              <a:rPr lang="ru-RU" dirty="0"/>
              <a:t>Природа</a:t>
            </a:r>
          </a:p>
          <a:p>
            <a:r>
              <a:rPr lang="ru-RU" dirty="0"/>
              <a:t>Мама</a:t>
            </a:r>
          </a:p>
          <a:p>
            <a:r>
              <a:rPr lang="ru-RU" dirty="0"/>
              <a:t>Работа</a:t>
            </a:r>
          </a:p>
          <a:p>
            <a:r>
              <a:rPr lang="ru-RU" dirty="0" err="1"/>
              <a:t>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983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C4A83-4B72-4832-8242-0F6F63F81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96DB12-B531-472B-BA11-FBAB05A53E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79C28-AC9D-4DA7-ACCA-BC8BB83F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128486"/>
          </a:xfrm>
        </p:spPr>
        <p:txBody>
          <a:bodyPr/>
          <a:lstStyle/>
          <a:p>
            <a:r>
              <a:rPr lang="ru-RU" dirty="0"/>
              <a:t>ЦЕЛИ УРОКА: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FB18F8-A747-44ED-81B8-73389DBD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032000"/>
            <a:ext cx="10394707" cy="3349881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/>
              <a:t>-Познакомиться с эпистолярным жанром письма;</a:t>
            </a:r>
          </a:p>
          <a:p>
            <a:r>
              <a:rPr lang="ru-RU" sz="3600" dirty="0"/>
              <a:t>- Обсудить роман Бориса Васильева «Не стреляйте в белых лебедей»: выделить тематику и проблематику произведения, дать характеристику главным героям, ответить на вопрос:  с чего начинается Родина для них?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68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F9484-D322-48AB-BECB-E106748A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60894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dirty="0"/>
            </a:b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ПИСЬМО</a:t>
            </a:r>
            <a:br>
              <a:rPr lang="ru-RU" sz="2700" dirty="0"/>
            </a:br>
            <a:r>
              <a:rPr lang="ru-RU" sz="2700" dirty="0"/>
              <a:t>Написанный текст, посылаемый для сообщения чего-н. кому-н. Написать п. родным. Заказное п. 2. Умение писать. Учиться чтению и письму. Искусство письма. 3. Система графических знаков для передачи, запечатления речи. Словесно-слоговое п. Иероглифическое п. 4. Манера художественного изображения. Реалистическое п. Икона старинного письма.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29515-8AA4-4AE6-B4EA-C846E86CE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16" y="3024283"/>
            <a:ext cx="2934582" cy="35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3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6731D30-C8A4-4EC5-8F84-9E512878E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72B7471-5832-4005-96D3-3FB05416F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2096"/>
              </p:ext>
            </p:extLst>
          </p:nvPr>
        </p:nvGraphicFramePr>
        <p:xfrm>
          <a:off x="849085" y="1333838"/>
          <a:ext cx="10045338" cy="7727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9104">
                  <a:extLst>
                    <a:ext uri="{9D8B030D-6E8A-4147-A177-3AD203B41FA5}">
                      <a16:colId xmlns:a16="http://schemas.microsoft.com/office/drawing/2014/main" val="1098215548"/>
                    </a:ext>
                  </a:extLst>
                </a:gridCol>
                <a:gridCol w="2645499">
                  <a:extLst>
                    <a:ext uri="{9D8B030D-6E8A-4147-A177-3AD203B41FA5}">
                      <a16:colId xmlns:a16="http://schemas.microsoft.com/office/drawing/2014/main" val="1017007633"/>
                    </a:ext>
                  </a:extLst>
                </a:gridCol>
                <a:gridCol w="2107895">
                  <a:extLst>
                    <a:ext uri="{9D8B030D-6E8A-4147-A177-3AD203B41FA5}">
                      <a16:colId xmlns:a16="http://schemas.microsoft.com/office/drawing/2014/main" val="3482120648"/>
                    </a:ext>
                  </a:extLst>
                </a:gridCol>
                <a:gridCol w="2382840">
                  <a:extLst>
                    <a:ext uri="{9D8B030D-6E8A-4147-A177-3AD203B41FA5}">
                      <a16:colId xmlns:a16="http://schemas.microsoft.com/office/drawing/2014/main" val="870419783"/>
                    </a:ext>
                  </a:extLst>
                </a:gridCol>
              </a:tblGrid>
              <a:tr h="351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Композиция письма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3" marR="30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Особенность эпистолярного жанра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3" marR="30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Типы писем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3" marR="30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Вывод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3" marR="30853" marT="0" marB="0"/>
                </a:tc>
                <a:extLst>
                  <a:ext uri="{0D108BD9-81ED-4DB2-BD59-A6C34878D82A}">
                    <a16:rowId xmlns:a16="http://schemas.microsoft.com/office/drawing/2014/main" val="1446477319"/>
                  </a:ext>
                </a:extLst>
              </a:tr>
              <a:tr h="36900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-Обращение к адресату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-текст письма с изложением важных моментов;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-вопросы к адресату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-прощание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-указание от кого и дата.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3" marR="30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Непринужденность,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Диалогичность,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Открытость,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Доброжелательность,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Образность.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3" marR="30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Личные, деловые, коллективные.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3" marR="30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Письмо – это уникальный жанр, в котором человек в непринужденной форме может рассказать о себе, о своих чувствах, поступках, задать вопросы своему собеседнику. Это будет письмо личное.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деловых письмах используется стиль официально -деловой и излагается четко и ясно формулировка проблемы.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3" marR="30853" marT="0" marB="0"/>
                </a:tc>
                <a:extLst>
                  <a:ext uri="{0D108BD9-81ED-4DB2-BD59-A6C34878D82A}">
                    <a16:rowId xmlns:a16="http://schemas.microsoft.com/office/drawing/2014/main" val="356838693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37598E5-49B0-4F99-AF39-49B74B5D3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8195" y="493608"/>
            <a:ext cx="4713136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Жанр письма</a:t>
            </a:r>
          </a:p>
        </p:txBody>
      </p:sp>
    </p:spTree>
    <p:extLst>
      <p:ext uri="{BB962C8B-B14F-4D97-AF65-F5344CB8AC3E}">
        <p14:creationId xmlns:p14="http://schemas.microsoft.com/office/powerpoint/2010/main" val="387686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DC0EAD-4BE7-4F9D-BF1A-D414880D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442912"/>
            <a:ext cx="78962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8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F9FD-139C-4FFF-A28E-EFD39C4A3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37DA4-E8BC-47F2-AA73-763922D41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«Не стреляйте в белых лебедей»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67BDFD-2C49-4C7A-99F8-15805509D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Творческая мастерская</a:t>
            </a:r>
          </a:p>
        </p:txBody>
      </p:sp>
    </p:spTree>
    <p:extLst>
      <p:ext uri="{BB962C8B-B14F-4D97-AF65-F5344CB8AC3E}">
        <p14:creationId xmlns:p14="http://schemas.microsoft.com/office/powerpoint/2010/main" val="373470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71387-EFAF-47D2-91E8-E5E5EDC0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лебедь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6F0D44-026E-484E-8D49-3DB2738D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27" y="685800"/>
            <a:ext cx="8390709" cy="502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72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38</TotalTime>
  <Words>286</Words>
  <Application>Microsoft Office PowerPoint</Application>
  <PresentationFormat>Широкоэкранный</PresentationFormat>
  <Paragraphs>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Impact</vt:lpstr>
      <vt:lpstr>Monotype Corsiva</vt:lpstr>
      <vt:lpstr>Times New Roman</vt:lpstr>
      <vt:lpstr>Главное мероприятие</vt:lpstr>
      <vt:lpstr>Пишу письмо  Егору Полушкину («С  чего начинается Родина?»  - творческая мастерская построения новых знаний по  роману Бориса Васильева «Не стреляйте в белых лебедей»)</vt:lpstr>
      <vt:lpstr>РОДИНА</vt:lpstr>
      <vt:lpstr>ЦЕЛИ УРОКА:</vt:lpstr>
      <vt:lpstr>  ПИСЬМО Написанный текст, посылаемый для сообщения чего-н. кому-н. Написать п. родным. Заказное п. 2. Умение писать. Учиться чтению и письму. Искусство письма. 3. Система графических знаков для передачи, запечатления речи. Словесно-слоговое п. Иероглифическое п. 4. Манера художественного изображения. Реалистическое п. Икона старинного письма.  </vt:lpstr>
      <vt:lpstr>Жанр письма</vt:lpstr>
      <vt:lpstr>Презентация PowerPoint</vt:lpstr>
      <vt:lpstr>Презентация PowerPoint</vt:lpstr>
      <vt:lpstr>«Не стреляйте в белых лебедей»</vt:lpstr>
      <vt:lpstr>лебедь</vt:lpstr>
      <vt:lpstr>Какие ассоциации вызывает картина?</vt:lpstr>
      <vt:lpstr>«Не стреляйте в белых лебедей» проблемы:</vt:lpstr>
      <vt:lpstr>Егор полушкин</vt:lpstr>
      <vt:lpstr>Егор полушкин</vt:lpstr>
      <vt:lpstr>Презентация PowerPoint</vt:lpstr>
      <vt:lpstr>ЛЮДИ СЕМЬЯ ДЕТИ РАБОТА РОДИНА  ПРИРОДА </vt:lpstr>
      <vt:lpstr>Какой был егор полушкин? Какой можно сделать вывод?</vt:lpstr>
      <vt:lpstr>Добрый неравнодушный ответственный честный заботливый любящий семью любящий природу любящий Родину  ПАТРИОТ</vt:lpstr>
      <vt:lpstr>Синквейн  Егор Полушкин.  Добрый, честный. Открытый.  Защищает. Верит, живет.  Любит Родину и природу.  ПАТРИОТ!!!! </vt:lpstr>
      <vt:lpstr>ЕГОР !  Я пишу тебе письмо………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Пишу письмо  Егору Полушкину («С  чего начинается Родина?»  - творческая мастерская построения новых знаний по  роману Бориса Васильева «Не стреляйте в белых лебедей»)</dc:title>
  <dc:creator>Наталья Бирюкова</dc:creator>
  <cp:lastModifiedBy>Наталья Бирюкова</cp:lastModifiedBy>
  <cp:revision>5</cp:revision>
  <dcterms:created xsi:type="dcterms:W3CDTF">2018-04-02T15:25:09Z</dcterms:created>
  <dcterms:modified xsi:type="dcterms:W3CDTF">2018-04-03T14:42:47Z</dcterms:modified>
</cp:coreProperties>
</file>