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6" r:id="rId11"/>
    <p:sldId id="257" r:id="rId12"/>
    <p:sldId id="259" r:id="rId13"/>
    <p:sldId id="276" r:id="rId14"/>
    <p:sldId id="258" r:id="rId15"/>
    <p:sldId id="261" r:id="rId16"/>
    <p:sldId id="262" r:id="rId17"/>
    <p:sldId id="264" r:id="rId18"/>
    <p:sldId id="263" r:id="rId19"/>
    <p:sldId id="26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998-DD22-4E06-B1A8-C8433B4806C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B54-3A83-499B-A5A9-6309678FF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998-DD22-4E06-B1A8-C8433B4806C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B54-3A83-499B-A5A9-6309678FF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998-DD22-4E06-B1A8-C8433B4806C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B54-3A83-499B-A5A9-6309678FF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998-DD22-4E06-B1A8-C8433B4806C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B54-3A83-499B-A5A9-6309678FF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998-DD22-4E06-B1A8-C8433B4806C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DD0B54-3A83-499B-A5A9-6309678FF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998-DD22-4E06-B1A8-C8433B4806C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B54-3A83-499B-A5A9-6309678FF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998-DD22-4E06-B1A8-C8433B4806C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B54-3A83-499B-A5A9-6309678FF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998-DD22-4E06-B1A8-C8433B4806C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B54-3A83-499B-A5A9-6309678FF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998-DD22-4E06-B1A8-C8433B4806C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B54-3A83-499B-A5A9-6309678FF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998-DD22-4E06-B1A8-C8433B4806C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B54-3A83-499B-A5A9-6309678FF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998-DD22-4E06-B1A8-C8433B4806C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0B54-3A83-499B-A5A9-6309678FF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FA0998-DD22-4E06-B1A8-C8433B4806C7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DD0B54-3A83-499B-A5A9-6309678FF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ic.academic.ru/dic.nsf/dic_synonims/199125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17984"/>
            <a:ext cx="7772400" cy="439696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i="1" dirty="0" smtClean="0">
                <a:solidFill>
                  <a:srgbClr val="002060"/>
                </a:solidFill>
              </a:rPr>
              <a:t>«Ах ,  война, что ты сделала  подлая?!»</a:t>
            </a:r>
            <a:br>
              <a:rPr lang="ru-RU" sz="4000" i="1" dirty="0" smtClean="0">
                <a:solidFill>
                  <a:srgbClr val="002060"/>
                </a:solidFill>
              </a:rPr>
            </a:br>
            <a:r>
              <a:rPr lang="ru-RU" sz="4000" i="1" u="sng" dirty="0" smtClean="0">
                <a:solidFill>
                  <a:srgbClr val="002060"/>
                </a:solidFill>
              </a:rPr>
              <a:t>(творческая мастерская построения новых знаний по  повести Булата  Окуджавы «Будь здоров, школяр!»</a:t>
            </a:r>
            <a:endParaRPr lang="ru-RU" sz="4000" i="1" u="sng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62128"/>
            <a:ext cx="6400800" cy="1219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90303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17984"/>
            <a:ext cx="7772400" cy="4267200"/>
          </a:xfrm>
        </p:spPr>
        <p:txBody>
          <a:bodyPr/>
          <a:lstStyle/>
          <a:p>
            <a:r>
              <a:rPr lang="ru-RU" sz="4000" dirty="0" smtClean="0"/>
              <a:t>Булат Окуджава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62128"/>
            <a:ext cx="6400800" cy="1219200"/>
          </a:xfrm>
        </p:spPr>
        <p:txBody>
          <a:bodyPr/>
          <a:lstStyle/>
          <a:p>
            <a:r>
              <a:rPr lang="ru-RU" dirty="0" smtClean="0"/>
              <a:t>1924-1997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2326"/>
            <a:ext cx="3024336" cy="394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90303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Родился…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412776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Родился в Москве. Отец — грузин, занимавшийся партийной работой, в 1937 году попал под каток репрессий и погиб. Мать — армянка, прошла через ГУЛАГ. В середине 1930-х годов недолго жил в Нижнем Тагиле. </a:t>
            </a:r>
          </a:p>
          <a:p>
            <a:r>
              <a:rPr lang="ru-RU" dirty="0" smtClean="0"/>
              <a:t> Когда родителей забрали, остался с бабушкой в Москве. Но в 16 лет переехал к родственникам в Тбилиси.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012" y="894640"/>
            <a:ext cx="3816424" cy="510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63002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Ушёл на фронт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340768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1942 году добровольцем прямо из девятого класса ушёл на фронт. Сначала был миномётчиком. В декабре 1942 года был ранен.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27884"/>
            <a:ext cx="3960440" cy="45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39403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04664"/>
            <a:ext cx="357186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«</a:t>
            </a:r>
            <a:r>
              <a:rPr lang="ru-RU" dirty="0" smtClean="0"/>
              <a:t>На войну я пошел добровольцем, после девятого класса, в 1942 году. Пошел не из жажды приключений, а воевать с фашизмом…. Война – это тяжелая кровавая работа». У Окуджавы есть автобиографическая повесть «Будь здоров, школяр!», которую он посвятил своим сыновьям Антону и Игорю. В качестве эпиграфа поэт написал: «Это не приключения. Это о том, как я воевал. Как меня убить хотели, но мне повезло. Я уж не знаю, кого мне за это благодарить. А может быть, и некого. Кому-нибудь от этого известия станет радостно, а кому-нибудь, конечно, горько. Но я жив. Ничего не поделаешь. Всем ведь не угодишь.»</a:t>
            </a:r>
          </a:p>
          <a:p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27884"/>
            <a:ext cx="47434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08868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ovister.ru/media/cache/97/64/976430c220d0f9683266f9021773a5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4000528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67325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 повести «Будь здоров, школяр!»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052736"/>
            <a:ext cx="3096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«Я познакомился с тобой , война. У меня на ладонях большие ссадины. В голове шум. Спать хочется. Ты желаешь отучить меня от всего, к чему я привык? Ты хочешь научить меня подчиняться тебе беспрекословно? крик командира – беги, исполняй, оглушительно рявкай «Есть!» и падай, ползи, засыпай на ходу…»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skupiknigi.ru/image/Small/multimedia/books_covers/1010660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928670"/>
            <a:ext cx="4486275" cy="5238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39701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 повести «Будь здоров, школяр!»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052736"/>
            <a:ext cx="38924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«Помогите мне. Спасите меня. я не хочу умирать. Маленький кусочек свинца в сердце, в голову – и все? И мое горячее тело не будет горячим?.. Пусть будут страдания. кто сказал, что я боюсь страдать? Это я дома много боялся. Дома. А теперь я все уже узнал, все попробовал… Помогите мне. ведь это даже смешно – убивать человека, который ничего не успел совершить. Я даже десятого класса не закончил… У меня мама есть. Что будет с ней? А вы знаете, как сладко, когда мама гладит по голове?.. Я еще не успел от этого отвыкнуть… Помогите мне. Я все пройду . До самого конца.»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http://nichewebgroup.com/images/578f7e837e5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2071678"/>
            <a:ext cx="4762500" cy="3400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25339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5048" y="428604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СИНКВЕЙН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МИР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2507" y="927884"/>
            <a:ext cx="4386535" cy="350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92163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Всенародная слава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052736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Всенародную славу Окуджаве принёс фильм Андрея Смирнова «Белорусский вокзал», в котором прозвучала лучшая песня поэта. Как признавался уже в 1986 году Окуджава, сначала он не принял предложение режиссёра написать для этого фильма песню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052735"/>
            <a:ext cx="3672408" cy="545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5662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764704"/>
            <a:ext cx="4680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РЕФЛЕКСИЯ</a:t>
            </a:r>
            <a:endParaRPr lang="ru-RU" b="1" i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НА УРОКЕ Я ОТКРЫЛ….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НА УРОКЕ Я УЗНАЛ…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2253" y="947802"/>
            <a:ext cx="2966477" cy="356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62152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17984"/>
            <a:ext cx="7772400" cy="439696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i="1" u="sng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62128"/>
            <a:ext cx="6400800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1-tub-ru.yandex.net/i?id=70640c587be502d0ca868f04d3f05092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429684" cy="657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90303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764704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4818" name="Picture 2" descr="https://im2-tub-ru.yandex.net/i?id=e8021ef4e09c5b4017892c61c058abd8&amp;n=33&amp;h=215&amp;w=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4214842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62152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17984"/>
            <a:ext cx="7772400" cy="439696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i="1" u="sng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62128"/>
            <a:ext cx="6400800" cy="121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-Познакомить с судьбой поэта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барда Булата Окуджавы;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-Проанализировать повесть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 здоров, школяр!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-Выявить патриотическое и гражданское значение этого  произведения для подрастающего поколения;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-Повторить литературоведческие понятия: жанр, повесть, выразительные средства, тропы, стилистические фигуры;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-Познакомить с историческими реалиями Великой Отечественной войны;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умения работать с художественным текстом;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читательский кругозор обучающихся;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-Воспитывать патриотическое сознание и гордость школьников за  наш великий народ.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0303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17984"/>
            <a:ext cx="7772400" cy="439696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i="1" u="sng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62128"/>
            <a:ext cx="6400800" cy="121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002060"/>
                </a:solidFill>
                <a:cs typeface="Arial" pitchFamily="34" charset="0"/>
              </a:rPr>
              <a:t> ШКОЛЯР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0303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64320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i="1" u="sng" dirty="0">
              <a:solidFill>
                <a:srgbClr val="00206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  <a:hlinkClick r:id="rId2"/>
              </a:rPr>
              <a:t>школяр</a:t>
            </a:r>
            <a:r>
              <a:rPr lang="ru-RU" sz="2400" dirty="0" smtClean="0">
                <a:solidFill>
                  <a:srgbClr val="002060"/>
                </a:solidFill>
              </a:rPr>
              <a:t> — см. учащийся Словарь синонимов русского языка. Практический справочник. М.: Русский язык. З. Е. Александрова. 2011. школяр сущ., кол во синонимов: 3 • …   </a:t>
            </a:r>
            <a:r>
              <a:rPr lang="ru-RU" sz="2400" i="1" dirty="0" smtClean="0">
                <a:solidFill>
                  <a:srgbClr val="002060"/>
                </a:solidFill>
              </a:rPr>
              <a:t>Словарь синонимов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школяр</a:t>
            </a:r>
            <a:r>
              <a:rPr lang="ru-RU" sz="2400" u="sng" dirty="0" smtClean="0">
                <a:solidFill>
                  <a:srgbClr val="002060"/>
                </a:solidFill>
              </a:rPr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— ШКОЛЯР, школяра, муж. (устар.). Тоже, что школьник. Толковый словарь Ушакова. Д.Н. Ушаков. 1935 1940 …   </a:t>
            </a:r>
            <a:r>
              <a:rPr lang="ru-RU" sz="2400" i="1" dirty="0" smtClean="0">
                <a:solidFill>
                  <a:srgbClr val="002060"/>
                </a:solidFill>
              </a:rPr>
              <a:t>Толковый словарь Ушакова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школяр</a:t>
            </a:r>
            <a:r>
              <a:rPr lang="ru-RU" sz="2400" dirty="0" smtClean="0">
                <a:solidFill>
                  <a:srgbClr val="002060"/>
                </a:solidFill>
              </a:rPr>
              <a:t>— 1) то же, что схоластик. 2) ученик школы. Словарь иностранных слов, вошедших в состав русского языка. </a:t>
            </a:r>
            <a:r>
              <a:rPr lang="ru-RU" sz="2400" dirty="0" err="1" smtClean="0">
                <a:solidFill>
                  <a:srgbClr val="002060"/>
                </a:solidFill>
              </a:rPr>
              <a:t>Чудинов</a:t>
            </a:r>
            <a:r>
              <a:rPr lang="ru-RU" sz="2400" dirty="0" smtClean="0">
                <a:solidFill>
                  <a:srgbClr val="002060"/>
                </a:solidFill>
              </a:rPr>
              <a:t> А.Н., 1910 …   </a:t>
            </a:r>
            <a:r>
              <a:rPr lang="ru-RU" sz="2400" i="1" dirty="0" smtClean="0">
                <a:solidFill>
                  <a:srgbClr val="002060"/>
                </a:solidFill>
              </a:rPr>
              <a:t>Словарь иностранных слов русского языка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0303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64320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i="1" u="sng" dirty="0">
              <a:solidFill>
                <a:srgbClr val="00206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14348" y="-428651"/>
            <a:ext cx="8429652" cy="852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Тот самый длинный день в году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 его безоблачной погодой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Нам выдал общую беду -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На всех. На все четыре года.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Она такой вдавила след,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стольких наземь положила,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Что двадцать лет, и тридцать лет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Живым не верится, что живы.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к мертвым, выправив билет,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Все едет кто-нибудь из близких.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время добавляет в списки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Еще кого-то, кого-то нет.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ставит, ставит обелиски.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ru-RU" sz="2400" dirty="0" smtClean="0">
                <a:solidFill>
                  <a:srgbClr val="FF0000"/>
                </a:solidFill>
              </a:rPr>
              <a:t>К.Симонов)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12290" name="Picture 2" descr="Фото Симонова Константина с гвозди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28736"/>
            <a:ext cx="2762250" cy="340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90303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64320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i="1" u="sng" dirty="0">
              <a:solidFill>
                <a:srgbClr val="00206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14348" y="-428651"/>
            <a:ext cx="842965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Мы не выпросили себе эту войну , и не мы ее затеяли…. Это огромная беда для всех нас, всех людей </a:t>
            </a:r>
            <a:r>
              <a:rPr lang="ru-RU" sz="2400" b="1" dirty="0" smtClean="0">
                <a:solidFill>
                  <a:srgbClr val="002060"/>
                </a:solidFill>
              </a:rPr>
              <a:t>И мы должны проливать свою кровь, отдавать свои жизни, чтобы сокрушить, чтобы уничтожить это чудовище. Если мы это не сделаем, то не достойны будем имени человека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….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0303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64320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i="1" u="sng" dirty="0">
              <a:solidFill>
                <a:srgbClr val="00206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14348" y="-428651"/>
            <a:ext cx="84296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http://img.labirint.ru/images/comments_pic/1132/010labkuv613132617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5476875" cy="6000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90303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64320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i="1" u="sng" dirty="0">
              <a:solidFill>
                <a:srgbClr val="00206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14348" y="-428651"/>
            <a:ext cx="84296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32770" name="Picture 2" descr="https://im0-tub-ru.yandex.net/i?id=8de80cbcaf02646cec3e5d5741b4414c&amp;n=33&amp;h=215&amp;w=3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215238" cy="528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90303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</TotalTime>
  <Words>638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       «Ах ,  война, что ты сделала  подлая?!» (творческая мастерская построения новых знаний по  повести Булата  Окуджавы «Будь здоров, школяр!»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Булат Окуджава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Булат Окуджава</dc:title>
  <dc:creator>Admin</dc:creator>
  <cp:lastModifiedBy>Birykov</cp:lastModifiedBy>
  <cp:revision>22</cp:revision>
  <dcterms:created xsi:type="dcterms:W3CDTF">2013-04-25T18:34:33Z</dcterms:created>
  <dcterms:modified xsi:type="dcterms:W3CDTF">2016-09-22T15:31:20Z</dcterms:modified>
</cp:coreProperties>
</file>